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73" r:id="rId9"/>
    <p:sldId id="263" r:id="rId10"/>
    <p:sldId id="264" r:id="rId11"/>
    <p:sldId id="269" r:id="rId12"/>
    <p:sldId id="265" r:id="rId13"/>
    <p:sldId id="266" r:id="rId14"/>
    <p:sldId id="267" r:id="rId15"/>
    <p:sldId id="268" r:id="rId16"/>
    <p:sldId id="271" r:id="rId17"/>
    <p:sldId id="270" r:id="rId18"/>
    <p:sldId id="272" r:id="rId19"/>
    <p:sldId id="274" r:id="rId20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3A05C6-0079-4862-8B34-C86B022356DA}" v="2" dt="2026-03-19T09:42:10.003"/>
    <p1510:client id="{CB61F014-8269-4134-A47B-F8D265404244}" v="13" dt="2026-03-19T09:51:58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08" y="3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rni Björnsson - VMA" userId="875badff-39bc-4520-86b1-4d61dd21456c" providerId="ADAL" clId="{0117BB7D-CEEE-4A03-BB1F-752B62841677}"/>
    <pc:docChg chg="custSel addSld modSld">
      <pc:chgData name="Árni Björnsson - VMA" userId="875badff-39bc-4520-86b1-4d61dd21456c" providerId="ADAL" clId="{0117BB7D-CEEE-4A03-BB1F-752B62841677}" dt="2026-03-19T09:42:17.441" v="6" actId="27636"/>
      <pc:docMkLst>
        <pc:docMk/>
      </pc:docMkLst>
      <pc:sldChg chg="delSp modSp new mod">
        <pc:chgData name="Árni Björnsson - VMA" userId="875badff-39bc-4520-86b1-4d61dd21456c" providerId="ADAL" clId="{0117BB7D-CEEE-4A03-BB1F-752B62841677}" dt="2026-03-19T09:42:17.441" v="6" actId="27636"/>
        <pc:sldMkLst>
          <pc:docMk/>
          <pc:sldMk cId="1855475309" sldId="274"/>
        </pc:sldMkLst>
        <pc:spChg chg="del">
          <ac:chgData name="Árni Björnsson - VMA" userId="875badff-39bc-4520-86b1-4d61dd21456c" providerId="ADAL" clId="{0117BB7D-CEEE-4A03-BB1F-752B62841677}" dt="2026-03-19T09:42:14.274" v="3" actId="478"/>
          <ac:spMkLst>
            <pc:docMk/>
            <pc:sldMk cId="1855475309" sldId="274"/>
            <ac:spMk id="2" creationId="{E5C6EC05-895F-018E-F4E1-FB6079B1D5BA}"/>
          </ac:spMkLst>
        </pc:spChg>
        <pc:spChg chg="mod">
          <ac:chgData name="Árni Björnsson - VMA" userId="875badff-39bc-4520-86b1-4d61dd21456c" providerId="ADAL" clId="{0117BB7D-CEEE-4A03-BB1F-752B62841677}" dt="2026-03-19T09:42:17.441" v="6" actId="27636"/>
          <ac:spMkLst>
            <pc:docMk/>
            <pc:sldMk cId="1855475309" sldId="274"/>
            <ac:spMk id="3" creationId="{CADEEE72-8971-5482-9776-2590B7FA90E2}"/>
          </ac:spMkLst>
        </pc:spChg>
      </pc:sldChg>
    </pc:docChg>
  </pc:docChgLst>
  <pc:docChgLst>
    <pc:chgData name="Árni Björnsson - VMA" userId="875badff-39bc-4520-86b1-4d61dd21456c" providerId="ADAL" clId="{3E6A65D7-D342-4266-805F-9B5AF6E150C4}"/>
    <pc:docChg chg="undo custSel addSld delSld modSld sldOrd">
      <pc:chgData name="Árni Björnsson - VMA" userId="875badff-39bc-4520-86b1-4d61dd21456c" providerId="ADAL" clId="{3E6A65D7-D342-4266-805F-9B5AF6E150C4}" dt="2026-03-19T09:52:07.827" v="115" actId="1076"/>
      <pc:docMkLst>
        <pc:docMk/>
      </pc:docMkLst>
      <pc:sldChg chg="addSp modSp mod setBg">
        <pc:chgData name="Árni Björnsson - VMA" userId="875badff-39bc-4520-86b1-4d61dd21456c" providerId="ADAL" clId="{3E6A65D7-D342-4266-805F-9B5AF6E150C4}" dt="2026-03-18T16:34:41.065" v="0" actId="26606"/>
        <pc:sldMkLst>
          <pc:docMk/>
          <pc:sldMk cId="3524046221" sldId="256"/>
        </pc:sldMkLst>
        <pc:spChg chg="mo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2" creationId="{013381BE-9469-2093-8EBE-E723A38CB29B}"/>
          </ac:spMkLst>
        </pc:spChg>
        <pc:spChg chg="mo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3" creationId="{B8F398CC-96AD-88BE-B306-D3812FD5CE1C}"/>
          </ac:spMkLst>
        </pc:spChg>
        <pc:spChg chg="ad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8" creationId="{1A3C89F8-0D2F-47FF-B903-151248265F47}"/>
          </ac:spMkLst>
        </pc:spChg>
        <pc:spChg chg="ad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10" creationId="{C5CB530E-515E-412C-9DF1-5F8FFBD6F383}"/>
          </ac:spMkLst>
        </pc:spChg>
        <pc:spChg chg="ad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12" creationId="{712D4376-A578-4FF1-94FC-245E7A6A489F}"/>
          </ac:spMkLst>
        </pc:spChg>
        <pc:spChg chg="ad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14" creationId="{AEA7509D-F04F-40CB-A0B3-EEF16499CC9F}"/>
          </ac:spMkLst>
        </pc:spChg>
        <pc:spChg chg="ad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18" creationId="{508BEF50-7B1E-49A4-BC19-5F4F1D755E64}"/>
          </ac:spMkLst>
        </pc:spChg>
        <pc:spChg chg="ad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20" creationId="{3FBAD350-5664-4811-A208-657FB882D350}"/>
          </ac:spMkLst>
        </pc:spChg>
        <pc:spChg chg="add">
          <ac:chgData name="Árni Björnsson - VMA" userId="875badff-39bc-4520-86b1-4d61dd21456c" providerId="ADAL" clId="{3E6A65D7-D342-4266-805F-9B5AF6E150C4}" dt="2026-03-18T16:34:41.065" v="0" actId="26606"/>
          <ac:spMkLst>
            <pc:docMk/>
            <pc:sldMk cId="3524046221" sldId="256"/>
            <ac:spMk id="22" creationId="{C39ADB8F-D187-49D7-BDCF-C1B6DC727068}"/>
          </ac:spMkLst>
        </pc:spChg>
        <pc:cxnChg chg="add">
          <ac:chgData name="Árni Björnsson - VMA" userId="875badff-39bc-4520-86b1-4d61dd21456c" providerId="ADAL" clId="{3E6A65D7-D342-4266-805F-9B5AF6E150C4}" dt="2026-03-18T16:34:41.065" v="0" actId="26606"/>
          <ac:cxnSpMkLst>
            <pc:docMk/>
            <pc:sldMk cId="3524046221" sldId="256"/>
            <ac:cxnSpMk id="16" creationId="{56020367-4FD5-4596-8E10-C5F095CD8DBF}"/>
          </ac:cxnSpMkLst>
        </pc:cxnChg>
      </pc:sldChg>
      <pc:sldChg chg="addSp modSp mod setBg">
        <pc:chgData name="Árni Björnsson - VMA" userId="875badff-39bc-4520-86b1-4d61dd21456c" providerId="ADAL" clId="{3E6A65D7-D342-4266-805F-9B5AF6E150C4}" dt="2026-03-18T16:34:46.009" v="1" actId="26606"/>
        <pc:sldMkLst>
          <pc:docMk/>
          <pc:sldMk cId="1961368510" sldId="257"/>
        </pc:sldMkLst>
        <pc:spChg chg="mod">
          <ac:chgData name="Árni Björnsson - VMA" userId="875badff-39bc-4520-86b1-4d61dd21456c" providerId="ADAL" clId="{3E6A65D7-D342-4266-805F-9B5AF6E150C4}" dt="2026-03-18T16:34:46.009" v="1" actId="26606"/>
          <ac:spMkLst>
            <pc:docMk/>
            <pc:sldMk cId="1961368510" sldId="257"/>
            <ac:spMk id="2" creationId="{04289347-619E-BF98-9B8B-4A808704DDB9}"/>
          </ac:spMkLst>
        </pc:spChg>
        <pc:spChg chg="mod">
          <ac:chgData name="Árni Björnsson - VMA" userId="875badff-39bc-4520-86b1-4d61dd21456c" providerId="ADAL" clId="{3E6A65D7-D342-4266-805F-9B5AF6E150C4}" dt="2026-03-18T16:34:46.009" v="1" actId="26606"/>
          <ac:spMkLst>
            <pc:docMk/>
            <pc:sldMk cId="1961368510" sldId="257"/>
            <ac:spMk id="3" creationId="{2734F551-F5AA-0D3F-469B-5853FFB82EA0}"/>
          </ac:spMkLst>
        </pc:spChg>
        <pc:spChg chg="add">
          <ac:chgData name="Árni Björnsson - VMA" userId="875badff-39bc-4520-86b1-4d61dd21456c" providerId="ADAL" clId="{3E6A65D7-D342-4266-805F-9B5AF6E150C4}" dt="2026-03-18T16:34:46.009" v="1" actId="26606"/>
          <ac:spMkLst>
            <pc:docMk/>
            <pc:sldMk cId="1961368510" sldId="257"/>
            <ac:spMk id="8" creationId="{327D73B4-9F5C-4A64-A179-51B9500CB8B5}"/>
          </ac:spMkLst>
        </pc:spChg>
        <pc:spChg chg="add">
          <ac:chgData name="Árni Björnsson - VMA" userId="875badff-39bc-4520-86b1-4d61dd21456c" providerId="ADAL" clId="{3E6A65D7-D342-4266-805F-9B5AF6E150C4}" dt="2026-03-18T16:34:46.009" v="1" actId="26606"/>
          <ac:spMkLst>
            <pc:docMk/>
            <pc:sldMk cId="1961368510" sldId="257"/>
            <ac:spMk id="10" creationId="{C1F06963-6374-4B48-844F-071A9BAAAE02}"/>
          </ac:spMkLst>
        </pc:spChg>
        <pc:spChg chg="add">
          <ac:chgData name="Árni Björnsson - VMA" userId="875badff-39bc-4520-86b1-4d61dd21456c" providerId="ADAL" clId="{3E6A65D7-D342-4266-805F-9B5AF6E150C4}" dt="2026-03-18T16:34:46.009" v="1" actId="26606"/>
          <ac:spMkLst>
            <pc:docMk/>
            <pc:sldMk cId="1961368510" sldId="257"/>
            <ac:spMk id="12" creationId="{6CB927A4-E432-4310-9CD5-E89FF5063179}"/>
          </ac:spMkLst>
        </pc:spChg>
        <pc:spChg chg="add">
          <ac:chgData name="Árni Björnsson - VMA" userId="875badff-39bc-4520-86b1-4d61dd21456c" providerId="ADAL" clId="{3E6A65D7-D342-4266-805F-9B5AF6E150C4}" dt="2026-03-18T16:34:46.009" v="1" actId="26606"/>
          <ac:spMkLst>
            <pc:docMk/>
            <pc:sldMk cId="1961368510" sldId="257"/>
            <ac:spMk id="14" creationId="{1453BF6C-B012-48B7-B4E8-6D7AC7C27D02}"/>
          </ac:spMkLst>
        </pc:spChg>
        <pc:spChg chg="add">
          <ac:chgData name="Árni Björnsson - VMA" userId="875badff-39bc-4520-86b1-4d61dd21456c" providerId="ADAL" clId="{3E6A65D7-D342-4266-805F-9B5AF6E150C4}" dt="2026-03-18T16:34:46.009" v="1" actId="26606"/>
          <ac:spMkLst>
            <pc:docMk/>
            <pc:sldMk cId="1961368510" sldId="257"/>
            <ac:spMk id="16" creationId="{E3020543-B24B-4EC4-8FFC-8DD88EEA91A8}"/>
          </ac:spMkLst>
        </pc:spChg>
        <pc:cxnChg chg="add">
          <ac:chgData name="Árni Björnsson - VMA" userId="875badff-39bc-4520-86b1-4d61dd21456c" providerId="ADAL" clId="{3E6A65D7-D342-4266-805F-9B5AF6E150C4}" dt="2026-03-18T16:34:46.009" v="1" actId="26606"/>
          <ac:cxnSpMkLst>
            <pc:docMk/>
            <pc:sldMk cId="1961368510" sldId="257"/>
            <ac:cxnSpMk id="18" creationId="{C49DA8F6-BCC1-4447-B54C-57856834B94B}"/>
          </ac:cxnSpMkLst>
        </pc:cxnChg>
      </pc:sldChg>
      <pc:sldChg chg="addSp delSp modSp mod ord setBg">
        <pc:chgData name="Árni Björnsson - VMA" userId="875badff-39bc-4520-86b1-4d61dd21456c" providerId="ADAL" clId="{3E6A65D7-D342-4266-805F-9B5AF6E150C4}" dt="2026-03-18T16:43:58.927" v="46"/>
        <pc:sldMkLst>
          <pc:docMk/>
          <pc:sldMk cId="2040160528" sldId="258"/>
        </pc:sldMkLst>
        <pc:spChg chg="add del mod ord">
          <ac:chgData name="Árni Björnsson - VMA" userId="875badff-39bc-4520-86b1-4d61dd21456c" providerId="ADAL" clId="{3E6A65D7-D342-4266-805F-9B5AF6E150C4}" dt="2026-03-18T16:35:40.354" v="15" actId="26606"/>
          <ac:spMkLst>
            <pc:docMk/>
            <pc:sldMk cId="2040160528" sldId="258"/>
            <ac:spMk id="2" creationId="{060786B2-613E-B803-A2AE-DF59B8BB1077}"/>
          </ac:spMkLst>
        </pc:spChg>
        <pc:spChg chg="add del mod">
          <ac:chgData name="Árni Björnsson - VMA" userId="875badff-39bc-4520-86b1-4d61dd21456c" providerId="ADAL" clId="{3E6A65D7-D342-4266-805F-9B5AF6E150C4}" dt="2026-03-18T16:35:10.092" v="5" actId="478"/>
          <ac:spMkLst>
            <pc:docMk/>
            <pc:sldMk cId="2040160528" sldId="258"/>
            <ac:spMk id="4" creationId="{EB05F5A2-891E-668D-2884-CA17E41B5ED6}"/>
          </ac:spMkLst>
        </pc:spChg>
        <pc:spChg chg="add del mod">
          <ac:chgData name="Árni Björnsson - VMA" userId="875badff-39bc-4520-86b1-4d61dd21456c" providerId="ADAL" clId="{3E6A65D7-D342-4266-805F-9B5AF6E150C4}" dt="2026-03-18T16:35:15.096" v="8" actId="478"/>
          <ac:spMkLst>
            <pc:docMk/>
            <pc:sldMk cId="2040160528" sldId="258"/>
            <ac:spMk id="6" creationId="{4E12095F-3BE9-F725-0AAC-984892716BD4}"/>
          </ac:spMkLst>
        </pc:spChg>
        <pc:spChg chg="add del">
          <ac:chgData name="Árni Björnsson - VMA" userId="875badff-39bc-4520-86b1-4d61dd21456c" providerId="ADAL" clId="{3E6A65D7-D342-4266-805F-9B5AF6E150C4}" dt="2026-03-18T16:35:40.354" v="15" actId="26606"/>
          <ac:spMkLst>
            <pc:docMk/>
            <pc:sldMk cId="2040160528" sldId="258"/>
            <ac:spMk id="1028" creationId="{37C89E4B-3C9F-44B9-8B86-D9E3D112D8EC}"/>
          </ac:spMkLst>
        </pc:spChg>
        <pc:spChg chg="add del">
          <ac:chgData name="Árni Björnsson - VMA" userId="875badff-39bc-4520-86b1-4d61dd21456c" providerId="ADAL" clId="{3E6A65D7-D342-4266-805F-9B5AF6E150C4}" dt="2026-03-18T16:35:15.400" v="9" actId="26606"/>
          <ac:spMkLst>
            <pc:docMk/>
            <pc:sldMk cId="2040160528" sldId="258"/>
            <ac:spMk id="1031" creationId="{37C89E4B-3C9F-44B9-8B86-D9E3D112D8EC}"/>
          </ac:spMkLst>
        </pc:spChg>
        <pc:spChg chg="add del">
          <ac:chgData name="Árni Björnsson - VMA" userId="875badff-39bc-4520-86b1-4d61dd21456c" providerId="ADAL" clId="{3E6A65D7-D342-4266-805F-9B5AF6E150C4}" dt="2026-03-18T16:35:39.149" v="14" actId="26606"/>
          <ac:spMkLst>
            <pc:docMk/>
            <pc:sldMk cId="2040160528" sldId="258"/>
            <ac:spMk id="1032" creationId="{C6FC42E6-6C25-4922-95D2-B97B1E123559}"/>
          </ac:spMkLst>
        </pc:spChg>
        <pc:spChg chg="add">
          <ac:chgData name="Árni Björnsson - VMA" userId="875badff-39bc-4520-86b1-4d61dd21456c" providerId="ADAL" clId="{3E6A65D7-D342-4266-805F-9B5AF6E150C4}" dt="2026-03-18T16:35:40.354" v="15" actId="26606"/>
          <ac:spMkLst>
            <pc:docMk/>
            <pc:sldMk cId="2040160528" sldId="258"/>
            <ac:spMk id="1034" creationId="{A4AC5506-6312-4701-8D3C-40187889A947}"/>
          </ac:spMkLst>
        </pc:spChg>
        <pc:spChg chg="add del">
          <ac:chgData name="Árni Björnsson - VMA" userId="875badff-39bc-4520-86b1-4d61dd21456c" providerId="ADAL" clId="{3E6A65D7-D342-4266-805F-9B5AF6E150C4}" dt="2026-03-18T16:35:39.149" v="14" actId="26606"/>
          <ac:spMkLst>
            <pc:docMk/>
            <pc:sldMk cId="2040160528" sldId="258"/>
            <ac:spMk id="1037" creationId="{0295F874-A8A5-4A14-8CFC-828968DE64C4}"/>
          </ac:spMkLst>
        </pc:spChg>
        <pc:picChg chg="mod ord">
          <ac:chgData name="Árni Björnsson - VMA" userId="875badff-39bc-4520-86b1-4d61dd21456c" providerId="ADAL" clId="{3E6A65D7-D342-4266-805F-9B5AF6E150C4}" dt="2026-03-18T16:35:40.354" v="15" actId="26606"/>
          <ac:picMkLst>
            <pc:docMk/>
            <pc:sldMk cId="2040160528" sldId="258"/>
            <ac:picMk id="1026" creationId="{C21C1C92-2851-48BD-8BD3-39A262F7C189}"/>
          </ac:picMkLst>
        </pc:picChg>
        <pc:cxnChg chg="add del">
          <ac:chgData name="Árni Björnsson - VMA" userId="875badff-39bc-4520-86b1-4d61dd21456c" providerId="ADAL" clId="{3E6A65D7-D342-4266-805F-9B5AF6E150C4}" dt="2026-03-18T16:35:40.354" v="15" actId="26606"/>
          <ac:cxnSpMkLst>
            <pc:docMk/>
            <pc:sldMk cId="2040160528" sldId="258"/>
            <ac:cxnSpMk id="1029" creationId="{AA2EAA10-076F-46BD-8F0F-B9A2FB77A85C}"/>
          </ac:cxnSpMkLst>
        </pc:cxnChg>
        <pc:cxnChg chg="add del">
          <ac:chgData name="Árni Björnsson - VMA" userId="875badff-39bc-4520-86b1-4d61dd21456c" providerId="ADAL" clId="{3E6A65D7-D342-4266-805F-9B5AF6E150C4}" dt="2026-03-18T16:35:40.354" v="15" actId="26606"/>
          <ac:cxnSpMkLst>
            <pc:docMk/>
            <pc:sldMk cId="2040160528" sldId="258"/>
            <ac:cxnSpMk id="1030" creationId="{D891E407-403B-4764-86C9-33A56D3BCAA3}"/>
          </ac:cxnSpMkLst>
        </pc:cxnChg>
        <pc:cxnChg chg="add del">
          <ac:chgData name="Árni Björnsson - VMA" userId="875badff-39bc-4520-86b1-4d61dd21456c" providerId="ADAL" clId="{3E6A65D7-D342-4266-805F-9B5AF6E150C4}" dt="2026-03-18T16:35:15.400" v="9" actId="26606"/>
          <ac:cxnSpMkLst>
            <pc:docMk/>
            <pc:sldMk cId="2040160528" sldId="258"/>
            <ac:cxnSpMk id="1033" creationId="{AA2EAA10-076F-46BD-8F0F-B9A2FB77A85C}"/>
          </ac:cxnSpMkLst>
        </pc:cxnChg>
        <pc:cxnChg chg="add del">
          <ac:chgData name="Árni Björnsson - VMA" userId="875badff-39bc-4520-86b1-4d61dd21456c" providerId="ADAL" clId="{3E6A65D7-D342-4266-805F-9B5AF6E150C4}" dt="2026-03-18T16:35:15.400" v="9" actId="26606"/>
          <ac:cxnSpMkLst>
            <pc:docMk/>
            <pc:sldMk cId="2040160528" sldId="258"/>
            <ac:cxnSpMk id="1035" creationId="{D891E407-403B-4764-86C9-33A56D3BCAA3}"/>
          </ac:cxnSpMkLst>
        </pc:cxnChg>
      </pc:sldChg>
      <pc:sldChg chg="addSp delSp modSp mod setBg">
        <pc:chgData name="Árni Björnsson - VMA" userId="875badff-39bc-4520-86b1-4d61dd21456c" providerId="ADAL" clId="{3E6A65D7-D342-4266-805F-9B5AF6E150C4}" dt="2026-03-18T16:35:47.207" v="16" actId="26606"/>
        <pc:sldMkLst>
          <pc:docMk/>
          <pc:sldMk cId="2622752309" sldId="259"/>
        </pc:sldMkLst>
        <pc:spChg chg="mod">
          <ac:chgData name="Árni Björnsson - VMA" userId="875badff-39bc-4520-86b1-4d61dd21456c" providerId="ADAL" clId="{3E6A65D7-D342-4266-805F-9B5AF6E150C4}" dt="2026-03-18T16:35:47.207" v="16" actId="26606"/>
          <ac:spMkLst>
            <pc:docMk/>
            <pc:sldMk cId="2622752309" sldId="259"/>
            <ac:spMk id="2" creationId="{7C1AFEE2-7784-8750-FC3E-5015C47C29F4}"/>
          </ac:spMkLst>
        </pc:spChg>
        <pc:spChg chg="del">
          <ac:chgData name="Árni Björnsson - VMA" userId="875badff-39bc-4520-86b1-4d61dd21456c" providerId="ADAL" clId="{3E6A65D7-D342-4266-805F-9B5AF6E150C4}" dt="2026-03-18T16:35:47.207" v="16" actId="26606"/>
          <ac:spMkLst>
            <pc:docMk/>
            <pc:sldMk cId="2622752309" sldId="259"/>
            <ac:spMk id="4" creationId="{686B3213-511D-2F3F-DF74-4F610EA8D088}"/>
          </ac:spMkLst>
        </pc:spChg>
        <pc:spChg chg="add">
          <ac:chgData name="Árni Björnsson - VMA" userId="875badff-39bc-4520-86b1-4d61dd21456c" providerId="ADAL" clId="{3E6A65D7-D342-4266-805F-9B5AF6E150C4}" dt="2026-03-18T16:35:47.207" v="16" actId="26606"/>
          <ac:spMkLst>
            <pc:docMk/>
            <pc:sldMk cId="2622752309" sldId="259"/>
            <ac:spMk id="2057" creationId="{A4AC5506-6312-4701-8D3C-40187889A947}"/>
          </ac:spMkLst>
        </pc:spChg>
        <pc:picChg chg="mod">
          <ac:chgData name="Árni Björnsson - VMA" userId="875badff-39bc-4520-86b1-4d61dd21456c" providerId="ADAL" clId="{3E6A65D7-D342-4266-805F-9B5AF6E150C4}" dt="2026-03-18T16:35:47.207" v="16" actId="26606"/>
          <ac:picMkLst>
            <pc:docMk/>
            <pc:sldMk cId="2622752309" sldId="259"/>
            <ac:picMk id="2052" creationId="{9294D998-9FB8-D3FF-32BC-F6D452B72A96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8T16:36:14.500" v="22" actId="26606"/>
        <pc:sldMkLst>
          <pc:docMk/>
          <pc:sldMk cId="1072697177" sldId="260"/>
        </pc:sldMkLst>
        <pc:spChg chg="add del mod">
          <ac:chgData name="Árni Björnsson - VMA" userId="875badff-39bc-4520-86b1-4d61dd21456c" providerId="ADAL" clId="{3E6A65D7-D342-4266-805F-9B5AF6E150C4}" dt="2026-03-18T16:36:14.500" v="22" actId="26606"/>
          <ac:spMkLst>
            <pc:docMk/>
            <pc:sldMk cId="1072697177" sldId="260"/>
            <ac:spMk id="2" creationId="{9548078F-AD3D-8275-222A-3645FBFBDCE7}"/>
          </ac:spMkLst>
        </pc:spChg>
        <pc:spChg chg="add del mod">
          <ac:chgData name="Árni Björnsson - VMA" userId="875badff-39bc-4520-86b1-4d61dd21456c" providerId="ADAL" clId="{3E6A65D7-D342-4266-805F-9B5AF6E150C4}" dt="2026-03-18T16:36:14.500" v="22" actId="26606"/>
          <ac:spMkLst>
            <pc:docMk/>
            <pc:sldMk cId="1072697177" sldId="260"/>
            <ac:spMk id="3" creationId="{65B29782-2BD1-621E-2E0D-4644821E970D}"/>
          </ac:spMkLst>
        </pc:spChg>
        <pc:spChg chg="add del">
          <ac:chgData name="Árni Björnsson - VMA" userId="875badff-39bc-4520-86b1-4d61dd21456c" providerId="ADAL" clId="{3E6A65D7-D342-4266-805F-9B5AF6E150C4}" dt="2026-03-18T16:36:05.715" v="18" actId="26606"/>
          <ac:spMkLst>
            <pc:docMk/>
            <pc:sldMk cId="1072697177" sldId="260"/>
            <ac:spMk id="3079" creationId="{0288C6B4-AFC3-407F-A595-EFFD38D4CCAF}"/>
          </ac:spMkLst>
        </pc:spChg>
        <pc:spChg chg="add del">
          <ac:chgData name="Árni Björnsson - VMA" userId="875badff-39bc-4520-86b1-4d61dd21456c" providerId="ADAL" clId="{3E6A65D7-D342-4266-805F-9B5AF6E150C4}" dt="2026-03-18T16:36:05.715" v="18" actId="26606"/>
          <ac:spMkLst>
            <pc:docMk/>
            <pc:sldMk cId="1072697177" sldId="260"/>
            <ac:spMk id="3081" creationId="{CF236821-17FE-429B-8D2C-08E13A64EA40}"/>
          </ac:spMkLst>
        </pc:spChg>
        <pc:spChg chg="add del">
          <ac:chgData name="Árni Björnsson - VMA" userId="875badff-39bc-4520-86b1-4d61dd21456c" providerId="ADAL" clId="{3E6A65D7-D342-4266-805F-9B5AF6E150C4}" dt="2026-03-18T16:36:05.715" v="18" actId="26606"/>
          <ac:spMkLst>
            <pc:docMk/>
            <pc:sldMk cId="1072697177" sldId="260"/>
            <ac:spMk id="3083" creationId="{C0BDBCD2-E081-43AB-9119-C55465E59757}"/>
          </ac:spMkLst>
        </pc:spChg>
        <pc:spChg chg="add del">
          <ac:chgData name="Árni Björnsson - VMA" userId="875badff-39bc-4520-86b1-4d61dd21456c" providerId="ADAL" clId="{3E6A65D7-D342-4266-805F-9B5AF6E150C4}" dt="2026-03-18T16:36:05.715" v="18" actId="26606"/>
          <ac:spMkLst>
            <pc:docMk/>
            <pc:sldMk cId="1072697177" sldId="260"/>
            <ac:spMk id="3085" creationId="{98E79BE4-34FE-485A-98A5-92CE8F7C4743}"/>
          </ac:spMkLst>
        </pc:spChg>
        <pc:spChg chg="add del">
          <ac:chgData name="Árni Björnsson - VMA" userId="875badff-39bc-4520-86b1-4d61dd21456c" providerId="ADAL" clId="{3E6A65D7-D342-4266-805F-9B5AF6E150C4}" dt="2026-03-18T16:36:05.715" v="18" actId="26606"/>
          <ac:spMkLst>
            <pc:docMk/>
            <pc:sldMk cId="1072697177" sldId="260"/>
            <ac:spMk id="3087" creationId="{7A5F0580-5EE9-419F-96EE-B6529EF6E7D0}"/>
          </ac:spMkLst>
        </pc:spChg>
        <pc:spChg chg="add del">
          <ac:chgData name="Árni Björnsson - VMA" userId="875badff-39bc-4520-86b1-4d61dd21456c" providerId="ADAL" clId="{3E6A65D7-D342-4266-805F-9B5AF6E150C4}" dt="2026-03-18T16:36:14.500" v="22" actId="26606"/>
          <ac:spMkLst>
            <pc:docMk/>
            <pc:sldMk cId="1072697177" sldId="260"/>
            <ac:spMk id="3089" creationId="{8950AD4C-6AF3-49F8-94E1-DBCAFB39478B}"/>
          </ac:spMkLst>
        </pc:spChg>
        <pc:spChg chg="add del">
          <ac:chgData name="Árni Björnsson - VMA" userId="875badff-39bc-4520-86b1-4d61dd21456c" providerId="ADAL" clId="{3E6A65D7-D342-4266-805F-9B5AF6E150C4}" dt="2026-03-18T16:36:14.500" v="22" actId="26606"/>
          <ac:spMkLst>
            <pc:docMk/>
            <pc:sldMk cId="1072697177" sldId="260"/>
            <ac:spMk id="3090" creationId="{DEAEE08D-A745-4391-9073-9E99767E09D4}"/>
          </ac:spMkLst>
        </pc:spChg>
        <pc:spChg chg="add del">
          <ac:chgData name="Árni Björnsson - VMA" userId="875badff-39bc-4520-86b1-4d61dd21456c" providerId="ADAL" clId="{3E6A65D7-D342-4266-805F-9B5AF6E150C4}" dt="2026-03-18T16:36:14.500" v="22" actId="26606"/>
          <ac:spMkLst>
            <pc:docMk/>
            <pc:sldMk cId="1072697177" sldId="260"/>
            <ac:spMk id="3091" creationId="{7E862DF0-097D-4BBD-A1A1-35B522C5EB97}"/>
          </ac:spMkLst>
        </pc:spChg>
        <pc:picChg chg="mod">
          <ac:chgData name="Árni Björnsson - VMA" userId="875badff-39bc-4520-86b1-4d61dd21456c" providerId="ADAL" clId="{3E6A65D7-D342-4266-805F-9B5AF6E150C4}" dt="2026-03-18T16:36:14.500" v="22" actId="26606"/>
          <ac:picMkLst>
            <pc:docMk/>
            <pc:sldMk cId="1072697177" sldId="260"/>
            <ac:picMk id="3074" creationId="{90DA1101-4AA2-96AC-5FB9-026A55A2733B}"/>
          </ac:picMkLst>
        </pc:picChg>
      </pc:sldChg>
      <pc:sldChg chg="addSp modSp mod setBg">
        <pc:chgData name="Árni Björnsson - VMA" userId="875badff-39bc-4520-86b1-4d61dd21456c" providerId="ADAL" clId="{3E6A65D7-D342-4266-805F-9B5AF6E150C4}" dt="2026-03-18T16:36:27.959" v="23" actId="26606"/>
        <pc:sldMkLst>
          <pc:docMk/>
          <pc:sldMk cId="2437408449" sldId="263"/>
        </pc:sldMkLst>
        <pc:spChg chg="mod">
          <ac:chgData name="Árni Björnsson - VMA" userId="875badff-39bc-4520-86b1-4d61dd21456c" providerId="ADAL" clId="{3E6A65D7-D342-4266-805F-9B5AF6E150C4}" dt="2026-03-18T16:36:27.959" v="23" actId="26606"/>
          <ac:spMkLst>
            <pc:docMk/>
            <pc:sldMk cId="2437408449" sldId="263"/>
            <ac:spMk id="2" creationId="{CE92229D-BE5F-21DD-F5F4-6859EC5007CC}"/>
          </ac:spMkLst>
        </pc:spChg>
        <pc:spChg chg="mod">
          <ac:chgData name="Árni Björnsson - VMA" userId="875badff-39bc-4520-86b1-4d61dd21456c" providerId="ADAL" clId="{3E6A65D7-D342-4266-805F-9B5AF6E150C4}" dt="2026-03-18T16:36:27.959" v="23" actId="26606"/>
          <ac:spMkLst>
            <pc:docMk/>
            <pc:sldMk cId="2437408449" sldId="263"/>
            <ac:spMk id="3" creationId="{8C15E86D-2111-798F-81F5-EFC49F7A8023}"/>
          </ac:spMkLst>
        </pc:spChg>
        <pc:spChg chg="add">
          <ac:chgData name="Árni Björnsson - VMA" userId="875badff-39bc-4520-86b1-4d61dd21456c" providerId="ADAL" clId="{3E6A65D7-D342-4266-805F-9B5AF6E150C4}" dt="2026-03-18T16:36:27.959" v="23" actId="26606"/>
          <ac:spMkLst>
            <pc:docMk/>
            <pc:sldMk cId="2437408449" sldId="263"/>
            <ac:spMk id="8" creationId="{327D73B4-9F5C-4A64-A179-51B9500CB8B5}"/>
          </ac:spMkLst>
        </pc:spChg>
        <pc:spChg chg="add">
          <ac:chgData name="Árni Björnsson - VMA" userId="875badff-39bc-4520-86b1-4d61dd21456c" providerId="ADAL" clId="{3E6A65D7-D342-4266-805F-9B5AF6E150C4}" dt="2026-03-18T16:36:27.959" v="23" actId="26606"/>
          <ac:spMkLst>
            <pc:docMk/>
            <pc:sldMk cId="2437408449" sldId="263"/>
            <ac:spMk id="10" creationId="{C1F06963-6374-4B48-844F-071A9BAAAE02}"/>
          </ac:spMkLst>
        </pc:spChg>
        <pc:spChg chg="add">
          <ac:chgData name="Árni Björnsson - VMA" userId="875badff-39bc-4520-86b1-4d61dd21456c" providerId="ADAL" clId="{3E6A65D7-D342-4266-805F-9B5AF6E150C4}" dt="2026-03-18T16:36:27.959" v="23" actId="26606"/>
          <ac:spMkLst>
            <pc:docMk/>
            <pc:sldMk cId="2437408449" sldId="263"/>
            <ac:spMk id="12" creationId="{6CB927A4-E432-4310-9CD5-E89FF5063179}"/>
          </ac:spMkLst>
        </pc:spChg>
        <pc:spChg chg="add">
          <ac:chgData name="Árni Björnsson - VMA" userId="875badff-39bc-4520-86b1-4d61dd21456c" providerId="ADAL" clId="{3E6A65D7-D342-4266-805F-9B5AF6E150C4}" dt="2026-03-18T16:36:27.959" v="23" actId="26606"/>
          <ac:spMkLst>
            <pc:docMk/>
            <pc:sldMk cId="2437408449" sldId="263"/>
            <ac:spMk id="14" creationId="{1453BF6C-B012-48B7-B4E8-6D7AC7C27D02}"/>
          </ac:spMkLst>
        </pc:spChg>
        <pc:spChg chg="add">
          <ac:chgData name="Árni Björnsson - VMA" userId="875badff-39bc-4520-86b1-4d61dd21456c" providerId="ADAL" clId="{3E6A65D7-D342-4266-805F-9B5AF6E150C4}" dt="2026-03-18T16:36:27.959" v="23" actId="26606"/>
          <ac:spMkLst>
            <pc:docMk/>
            <pc:sldMk cId="2437408449" sldId="263"/>
            <ac:spMk id="16" creationId="{E3020543-B24B-4EC4-8FFC-8DD88EEA91A8}"/>
          </ac:spMkLst>
        </pc:spChg>
        <pc:cxnChg chg="add">
          <ac:chgData name="Árni Björnsson - VMA" userId="875badff-39bc-4520-86b1-4d61dd21456c" providerId="ADAL" clId="{3E6A65D7-D342-4266-805F-9B5AF6E150C4}" dt="2026-03-18T16:36:27.959" v="23" actId="26606"/>
          <ac:cxnSpMkLst>
            <pc:docMk/>
            <pc:sldMk cId="2437408449" sldId="263"/>
            <ac:cxnSpMk id="18" creationId="{C49DA8F6-BCC1-4447-B54C-57856834B94B}"/>
          </ac:cxnSpMkLst>
        </pc:cxnChg>
      </pc:sldChg>
      <pc:sldChg chg="addSp delSp modSp mod setBg">
        <pc:chgData name="Árni Björnsson - VMA" userId="875badff-39bc-4520-86b1-4d61dd21456c" providerId="ADAL" clId="{3E6A65D7-D342-4266-805F-9B5AF6E150C4}" dt="2026-03-19T09:36:00.667" v="58" actId="1076"/>
        <pc:sldMkLst>
          <pc:docMk/>
          <pc:sldMk cId="4014173720" sldId="264"/>
        </pc:sldMkLst>
        <pc:spChg chg="mod">
          <ac:chgData name="Árni Björnsson - VMA" userId="875badff-39bc-4520-86b1-4d61dd21456c" providerId="ADAL" clId="{3E6A65D7-D342-4266-805F-9B5AF6E150C4}" dt="2026-03-18T16:36:33.044" v="24" actId="26606"/>
          <ac:spMkLst>
            <pc:docMk/>
            <pc:sldMk cId="4014173720" sldId="264"/>
            <ac:spMk id="2" creationId="{AB01F252-D431-0FA0-7028-0B29F5869E29}"/>
          </ac:spMkLst>
        </pc:spChg>
        <pc:spChg chg="add del mod">
          <ac:chgData name="Árni Björnsson - VMA" userId="875badff-39bc-4520-86b1-4d61dd21456c" providerId="ADAL" clId="{3E6A65D7-D342-4266-805F-9B5AF6E150C4}" dt="2026-03-19T09:35:54.821" v="56"/>
          <ac:spMkLst>
            <pc:docMk/>
            <pc:sldMk cId="4014173720" sldId="264"/>
            <ac:spMk id="4" creationId="{4D7B55DE-B328-27B7-DE82-34C249F61553}"/>
          </ac:spMkLst>
        </pc:spChg>
        <pc:spChg chg="add">
          <ac:chgData name="Árni Björnsson - VMA" userId="875badff-39bc-4520-86b1-4d61dd21456c" providerId="ADAL" clId="{3E6A65D7-D342-4266-805F-9B5AF6E150C4}" dt="2026-03-18T16:36:33.044" v="24" actId="26606"/>
          <ac:spMkLst>
            <pc:docMk/>
            <pc:sldMk cId="4014173720" sldId="264"/>
            <ac:spMk id="10" creationId="{6753252F-4873-4F63-801D-CC719279A7D5}"/>
          </ac:spMkLst>
        </pc:spChg>
        <pc:spChg chg="add">
          <ac:chgData name="Árni Björnsson - VMA" userId="875badff-39bc-4520-86b1-4d61dd21456c" providerId="ADAL" clId="{3E6A65D7-D342-4266-805F-9B5AF6E150C4}" dt="2026-03-18T16:36:33.044" v="24" actId="26606"/>
          <ac:spMkLst>
            <pc:docMk/>
            <pc:sldMk cId="4014173720" sldId="264"/>
            <ac:spMk id="12" creationId="{047C8CCB-F95D-4249-92DD-651249D3535A}"/>
          </ac:spMkLst>
        </pc:spChg>
        <pc:picChg chg="del mod">
          <ac:chgData name="Árni Björnsson - VMA" userId="875badff-39bc-4520-86b1-4d61dd21456c" providerId="ADAL" clId="{3E6A65D7-D342-4266-805F-9B5AF6E150C4}" dt="2026-03-19T09:35:52.095" v="54" actId="478"/>
          <ac:picMkLst>
            <pc:docMk/>
            <pc:sldMk cId="4014173720" sldId="264"/>
            <ac:picMk id="5" creationId="{44F53BE4-BC33-79DC-5969-B9D35CF387D6}"/>
          </ac:picMkLst>
        </pc:picChg>
        <pc:picChg chg="add mod ord">
          <ac:chgData name="Árni Björnsson - VMA" userId="875badff-39bc-4520-86b1-4d61dd21456c" providerId="ADAL" clId="{3E6A65D7-D342-4266-805F-9B5AF6E150C4}" dt="2026-03-19T09:36:00.667" v="58" actId="1076"/>
          <ac:picMkLst>
            <pc:docMk/>
            <pc:sldMk cId="4014173720" sldId="264"/>
            <ac:picMk id="7" creationId="{FAA1B1F8-CDB3-0E02-93F5-D7893C953139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9T09:38:11.248" v="67" actId="1076"/>
        <pc:sldMkLst>
          <pc:docMk/>
          <pc:sldMk cId="347451694" sldId="265"/>
        </pc:sldMkLst>
        <pc:spChg chg="mod">
          <ac:chgData name="Árni Björnsson - VMA" userId="875badff-39bc-4520-86b1-4d61dd21456c" providerId="ADAL" clId="{3E6A65D7-D342-4266-805F-9B5AF6E150C4}" dt="2026-03-18T16:36:43.115" v="26" actId="26606"/>
          <ac:spMkLst>
            <pc:docMk/>
            <pc:sldMk cId="347451694" sldId="265"/>
            <ac:spMk id="2" creationId="{A087DD84-A97F-2767-4EE5-38306F697063}"/>
          </ac:spMkLst>
        </pc:spChg>
        <pc:spChg chg="add del mod">
          <ac:chgData name="Árni Björnsson - VMA" userId="875badff-39bc-4520-86b1-4d61dd21456c" providerId="ADAL" clId="{3E6A65D7-D342-4266-805F-9B5AF6E150C4}" dt="2026-03-19T09:38:05.725" v="65"/>
          <ac:spMkLst>
            <pc:docMk/>
            <pc:sldMk cId="347451694" sldId="265"/>
            <ac:spMk id="4" creationId="{AC2E6334-EDB8-B696-237F-6399EF2B25F6}"/>
          </ac:spMkLst>
        </pc:spChg>
        <pc:spChg chg="add">
          <ac:chgData name="Árni Björnsson - VMA" userId="875badff-39bc-4520-86b1-4d61dd21456c" providerId="ADAL" clId="{3E6A65D7-D342-4266-805F-9B5AF6E150C4}" dt="2026-03-18T16:36:43.115" v="26" actId="26606"/>
          <ac:spMkLst>
            <pc:docMk/>
            <pc:sldMk cId="347451694" sldId="265"/>
            <ac:spMk id="12" creationId="{6753252F-4873-4F63-801D-CC719279A7D5}"/>
          </ac:spMkLst>
        </pc:spChg>
        <pc:spChg chg="add">
          <ac:chgData name="Árni Björnsson - VMA" userId="875badff-39bc-4520-86b1-4d61dd21456c" providerId="ADAL" clId="{3E6A65D7-D342-4266-805F-9B5AF6E150C4}" dt="2026-03-18T16:36:43.115" v="26" actId="26606"/>
          <ac:spMkLst>
            <pc:docMk/>
            <pc:sldMk cId="347451694" sldId="265"/>
            <ac:spMk id="14" creationId="{047C8CCB-F95D-4249-92DD-651249D3535A}"/>
          </ac:spMkLst>
        </pc:spChg>
        <pc:picChg chg="add mod ord">
          <ac:chgData name="Árni Björnsson - VMA" userId="875badff-39bc-4520-86b1-4d61dd21456c" providerId="ADAL" clId="{3E6A65D7-D342-4266-805F-9B5AF6E150C4}" dt="2026-03-19T09:38:11.248" v="67" actId="1076"/>
          <ac:picMkLst>
            <pc:docMk/>
            <pc:sldMk cId="347451694" sldId="265"/>
            <ac:picMk id="6" creationId="{B0AA50D1-36BD-0042-5BB6-80FD4D92B631}"/>
          </ac:picMkLst>
        </pc:picChg>
        <pc:picChg chg="del mod">
          <ac:chgData name="Árni Björnsson - VMA" userId="875badff-39bc-4520-86b1-4d61dd21456c" providerId="ADAL" clId="{3E6A65D7-D342-4266-805F-9B5AF6E150C4}" dt="2026-03-19T09:37:56.931" v="63" actId="478"/>
          <ac:picMkLst>
            <pc:docMk/>
            <pc:sldMk cId="347451694" sldId="265"/>
            <ac:picMk id="7" creationId="{0E58065E-6A0A-6387-B8A5-AB87B1938CA0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9T09:38:21.953" v="71" actId="1076"/>
        <pc:sldMkLst>
          <pc:docMk/>
          <pc:sldMk cId="1949855093" sldId="266"/>
        </pc:sldMkLst>
        <pc:spChg chg="mod">
          <ac:chgData name="Árni Björnsson - VMA" userId="875badff-39bc-4520-86b1-4d61dd21456c" providerId="ADAL" clId="{3E6A65D7-D342-4266-805F-9B5AF6E150C4}" dt="2026-03-18T16:36:51.503" v="27" actId="26606"/>
          <ac:spMkLst>
            <pc:docMk/>
            <pc:sldMk cId="1949855093" sldId="266"/>
            <ac:spMk id="2" creationId="{209194C9-5D3D-65C5-5E25-485E1411C841}"/>
          </ac:spMkLst>
        </pc:spChg>
        <pc:spChg chg="add del mod">
          <ac:chgData name="Árni Björnsson - VMA" userId="875badff-39bc-4520-86b1-4d61dd21456c" providerId="ADAL" clId="{3E6A65D7-D342-4266-805F-9B5AF6E150C4}" dt="2026-03-19T09:38:19.704" v="70"/>
          <ac:spMkLst>
            <pc:docMk/>
            <pc:sldMk cId="1949855093" sldId="266"/>
            <ac:spMk id="4" creationId="{1BF5C78D-1B98-62AA-85DA-A289D78A774C}"/>
          </ac:spMkLst>
        </pc:spChg>
        <pc:spChg chg="add">
          <ac:chgData name="Árni Björnsson - VMA" userId="875badff-39bc-4520-86b1-4d61dd21456c" providerId="ADAL" clId="{3E6A65D7-D342-4266-805F-9B5AF6E150C4}" dt="2026-03-18T16:36:51.503" v="27" actId="26606"/>
          <ac:spMkLst>
            <pc:docMk/>
            <pc:sldMk cId="1949855093" sldId="266"/>
            <ac:spMk id="11" creationId="{6753252F-4873-4F63-801D-CC719279A7D5}"/>
          </ac:spMkLst>
        </pc:spChg>
        <pc:spChg chg="add">
          <ac:chgData name="Árni Björnsson - VMA" userId="875badff-39bc-4520-86b1-4d61dd21456c" providerId="ADAL" clId="{3E6A65D7-D342-4266-805F-9B5AF6E150C4}" dt="2026-03-18T16:36:51.503" v="27" actId="26606"/>
          <ac:spMkLst>
            <pc:docMk/>
            <pc:sldMk cId="1949855093" sldId="266"/>
            <ac:spMk id="13" creationId="{047C8CCB-F95D-4249-92DD-651249D3535A}"/>
          </ac:spMkLst>
        </pc:spChg>
        <pc:picChg chg="del mod">
          <ac:chgData name="Árni Björnsson - VMA" userId="875badff-39bc-4520-86b1-4d61dd21456c" providerId="ADAL" clId="{3E6A65D7-D342-4266-805F-9B5AF6E150C4}" dt="2026-03-19T09:38:16.923" v="68" actId="478"/>
          <ac:picMkLst>
            <pc:docMk/>
            <pc:sldMk cId="1949855093" sldId="266"/>
            <ac:picMk id="6" creationId="{4C89AE74-D19A-D1CF-FAB1-2D267B8BFFD4}"/>
          </ac:picMkLst>
        </pc:picChg>
        <pc:picChg chg="add mod ord">
          <ac:chgData name="Árni Björnsson - VMA" userId="875badff-39bc-4520-86b1-4d61dd21456c" providerId="ADAL" clId="{3E6A65D7-D342-4266-805F-9B5AF6E150C4}" dt="2026-03-19T09:38:21.953" v="71" actId="1076"/>
          <ac:picMkLst>
            <pc:docMk/>
            <pc:sldMk cId="1949855093" sldId="266"/>
            <ac:picMk id="7" creationId="{3B2F1C49-C8E4-6B13-73D8-4CAA90542253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9T09:38:29.208" v="75" actId="1076"/>
        <pc:sldMkLst>
          <pc:docMk/>
          <pc:sldMk cId="1160650679" sldId="267"/>
        </pc:sldMkLst>
        <pc:spChg chg="mod">
          <ac:chgData name="Árni Björnsson - VMA" userId="875badff-39bc-4520-86b1-4d61dd21456c" providerId="ADAL" clId="{3E6A65D7-D342-4266-805F-9B5AF6E150C4}" dt="2026-03-18T16:36:56.104" v="28" actId="26606"/>
          <ac:spMkLst>
            <pc:docMk/>
            <pc:sldMk cId="1160650679" sldId="267"/>
            <ac:spMk id="2" creationId="{6513A0D5-D169-2972-E730-CED7564E8807}"/>
          </ac:spMkLst>
        </pc:spChg>
        <pc:spChg chg="add del mod">
          <ac:chgData name="Árni Björnsson - VMA" userId="875badff-39bc-4520-86b1-4d61dd21456c" providerId="ADAL" clId="{3E6A65D7-D342-4266-805F-9B5AF6E150C4}" dt="2026-03-19T09:38:26.279" v="74"/>
          <ac:spMkLst>
            <pc:docMk/>
            <pc:sldMk cId="1160650679" sldId="267"/>
            <ac:spMk id="4" creationId="{F53ECAB9-58CD-EA01-7514-6A13F4BC9113}"/>
          </ac:spMkLst>
        </pc:spChg>
        <pc:spChg chg="add">
          <ac:chgData name="Árni Björnsson - VMA" userId="875badff-39bc-4520-86b1-4d61dd21456c" providerId="ADAL" clId="{3E6A65D7-D342-4266-805F-9B5AF6E150C4}" dt="2026-03-18T16:36:56.104" v="28" actId="26606"/>
          <ac:spMkLst>
            <pc:docMk/>
            <pc:sldMk cId="1160650679" sldId="267"/>
            <ac:spMk id="12" creationId="{6753252F-4873-4F63-801D-CC719279A7D5}"/>
          </ac:spMkLst>
        </pc:spChg>
        <pc:spChg chg="add">
          <ac:chgData name="Árni Björnsson - VMA" userId="875badff-39bc-4520-86b1-4d61dd21456c" providerId="ADAL" clId="{3E6A65D7-D342-4266-805F-9B5AF6E150C4}" dt="2026-03-18T16:36:56.104" v="28" actId="26606"/>
          <ac:spMkLst>
            <pc:docMk/>
            <pc:sldMk cId="1160650679" sldId="267"/>
            <ac:spMk id="14" creationId="{047C8CCB-F95D-4249-92DD-651249D3535A}"/>
          </ac:spMkLst>
        </pc:spChg>
        <pc:picChg chg="add mod ord">
          <ac:chgData name="Árni Björnsson - VMA" userId="875badff-39bc-4520-86b1-4d61dd21456c" providerId="ADAL" clId="{3E6A65D7-D342-4266-805F-9B5AF6E150C4}" dt="2026-03-19T09:38:29.208" v="75" actId="1076"/>
          <ac:picMkLst>
            <pc:docMk/>
            <pc:sldMk cId="1160650679" sldId="267"/>
            <ac:picMk id="6" creationId="{E0ECC0BB-467F-B279-CF50-90A719D56313}"/>
          </ac:picMkLst>
        </pc:picChg>
        <pc:picChg chg="del mod">
          <ac:chgData name="Árni Björnsson - VMA" userId="875badff-39bc-4520-86b1-4d61dd21456c" providerId="ADAL" clId="{3E6A65D7-D342-4266-805F-9B5AF6E150C4}" dt="2026-03-19T09:38:24.855" v="72" actId="478"/>
          <ac:picMkLst>
            <pc:docMk/>
            <pc:sldMk cId="1160650679" sldId="267"/>
            <ac:picMk id="7" creationId="{0A0C7DAE-79DF-5CDB-0DA8-C67818918570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9T09:38:40.842" v="79" actId="1076"/>
        <pc:sldMkLst>
          <pc:docMk/>
          <pc:sldMk cId="2774627231" sldId="268"/>
        </pc:sldMkLst>
        <pc:spChg chg="mod">
          <ac:chgData name="Árni Björnsson - VMA" userId="875badff-39bc-4520-86b1-4d61dd21456c" providerId="ADAL" clId="{3E6A65D7-D342-4266-805F-9B5AF6E150C4}" dt="2026-03-18T16:36:58.781" v="29" actId="26606"/>
          <ac:spMkLst>
            <pc:docMk/>
            <pc:sldMk cId="2774627231" sldId="268"/>
            <ac:spMk id="2" creationId="{67C34F19-81E4-AD29-3AFC-5708C03B557C}"/>
          </ac:spMkLst>
        </pc:spChg>
        <pc:spChg chg="add del mod">
          <ac:chgData name="Árni Björnsson - VMA" userId="875badff-39bc-4520-86b1-4d61dd21456c" providerId="ADAL" clId="{3E6A65D7-D342-4266-805F-9B5AF6E150C4}" dt="2026-03-19T09:38:35.810" v="78"/>
          <ac:spMkLst>
            <pc:docMk/>
            <pc:sldMk cId="2774627231" sldId="268"/>
            <ac:spMk id="4" creationId="{E1A1D9D7-BB34-742D-A927-59393B088A42}"/>
          </ac:spMkLst>
        </pc:spChg>
        <pc:spChg chg="add">
          <ac:chgData name="Árni Björnsson - VMA" userId="875badff-39bc-4520-86b1-4d61dd21456c" providerId="ADAL" clId="{3E6A65D7-D342-4266-805F-9B5AF6E150C4}" dt="2026-03-18T16:36:58.781" v="29" actId="26606"/>
          <ac:spMkLst>
            <pc:docMk/>
            <pc:sldMk cId="2774627231" sldId="268"/>
            <ac:spMk id="11" creationId="{6753252F-4873-4F63-801D-CC719279A7D5}"/>
          </ac:spMkLst>
        </pc:spChg>
        <pc:spChg chg="add">
          <ac:chgData name="Árni Björnsson - VMA" userId="875badff-39bc-4520-86b1-4d61dd21456c" providerId="ADAL" clId="{3E6A65D7-D342-4266-805F-9B5AF6E150C4}" dt="2026-03-18T16:36:58.781" v="29" actId="26606"/>
          <ac:spMkLst>
            <pc:docMk/>
            <pc:sldMk cId="2774627231" sldId="268"/>
            <ac:spMk id="13" creationId="{047C8CCB-F95D-4249-92DD-651249D3535A}"/>
          </ac:spMkLst>
        </pc:spChg>
        <pc:picChg chg="del mod">
          <ac:chgData name="Árni Björnsson - VMA" userId="875badff-39bc-4520-86b1-4d61dd21456c" providerId="ADAL" clId="{3E6A65D7-D342-4266-805F-9B5AF6E150C4}" dt="2026-03-19T09:38:33.615" v="76" actId="478"/>
          <ac:picMkLst>
            <pc:docMk/>
            <pc:sldMk cId="2774627231" sldId="268"/>
            <ac:picMk id="6" creationId="{84CE4C6C-0BB1-E176-809D-8487968093D5}"/>
          </ac:picMkLst>
        </pc:picChg>
        <pc:picChg chg="add mod ord">
          <ac:chgData name="Árni Björnsson - VMA" userId="875badff-39bc-4520-86b1-4d61dd21456c" providerId="ADAL" clId="{3E6A65D7-D342-4266-805F-9B5AF6E150C4}" dt="2026-03-19T09:38:40.842" v="79" actId="1076"/>
          <ac:picMkLst>
            <pc:docMk/>
            <pc:sldMk cId="2774627231" sldId="268"/>
            <ac:picMk id="7" creationId="{8B3BACCA-4D6B-F5CD-250B-23EA00C433B1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9T09:37:49.124" v="62" actId="1076"/>
        <pc:sldMkLst>
          <pc:docMk/>
          <pc:sldMk cId="630949468" sldId="269"/>
        </pc:sldMkLst>
        <pc:spChg chg="mod">
          <ac:chgData name="Árni Björnsson - VMA" userId="875badff-39bc-4520-86b1-4d61dd21456c" providerId="ADAL" clId="{3E6A65D7-D342-4266-805F-9B5AF6E150C4}" dt="2026-03-18T16:36:39.105" v="25" actId="26606"/>
          <ac:spMkLst>
            <pc:docMk/>
            <pc:sldMk cId="630949468" sldId="269"/>
            <ac:spMk id="2" creationId="{64E06C9C-A245-8904-50AE-BA292BE0DC39}"/>
          </ac:spMkLst>
        </pc:spChg>
        <pc:spChg chg="add del mod">
          <ac:chgData name="Árni Björnsson - VMA" userId="875badff-39bc-4520-86b1-4d61dd21456c" providerId="ADAL" clId="{3E6A65D7-D342-4266-805F-9B5AF6E150C4}" dt="2026-03-19T09:37:47.014" v="61"/>
          <ac:spMkLst>
            <pc:docMk/>
            <pc:sldMk cId="630949468" sldId="269"/>
            <ac:spMk id="4" creationId="{D53060B8-9267-E04F-BB19-BD9539BA3EBA}"/>
          </ac:spMkLst>
        </pc:spChg>
        <pc:spChg chg="add">
          <ac:chgData name="Árni Björnsson - VMA" userId="875badff-39bc-4520-86b1-4d61dd21456c" providerId="ADAL" clId="{3E6A65D7-D342-4266-805F-9B5AF6E150C4}" dt="2026-03-18T16:36:39.105" v="25" actId="26606"/>
          <ac:spMkLst>
            <pc:docMk/>
            <pc:sldMk cId="630949468" sldId="269"/>
            <ac:spMk id="12" creationId="{6753252F-4873-4F63-801D-CC719279A7D5}"/>
          </ac:spMkLst>
        </pc:spChg>
        <pc:spChg chg="add">
          <ac:chgData name="Árni Björnsson - VMA" userId="875badff-39bc-4520-86b1-4d61dd21456c" providerId="ADAL" clId="{3E6A65D7-D342-4266-805F-9B5AF6E150C4}" dt="2026-03-18T16:36:39.105" v="25" actId="26606"/>
          <ac:spMkLst>
            <pc:docMk/>
            <pc:sldMk cId="630949468" sldId="269"/>
            <ac:spMk id="14" creationId="{047C8CCB-F95D-4249-92DD-651249D3535A}"/>
          </ac:spMkLst>
        </pc:spChg>
        <pc:picChg chg="add mod ord">
          <ac:chgData name="Árni Björnsson - VMA" userId="875badff-39bc-4520-86b1-4d61dd21456c" providerId="ADAL" clId="{3E6A65D7-D342-4266-805F-9B5AF6E150C4}" dt="2026-03-19T09:37:49.124" v="62" actId="1076"/>
          <ac:picMkLst>
            <pc:docMk/>
            <pc:sldMk cId="630949468" sldId="269"/>
            <ac:picMk id="6" creationId="{E6D9E3D5-6509-420E-C756-4C1E911F92F1}"/>
          </ac:picMkLst>
        </pc:picChg>
        <pc:picChg chg="del mod">
          <ac:chgData name="Árni Björnsson - VMA" userId="875badff-39bc-4520-86b1-4d61dd21456c" providerId="ADAL" clId="{3E6A65D7-D342-4266-805F-9B5AF6E150C4}" dt="2026-03-19T09:37:43.213" v="59" actId="478"/>
          <ac:picMkLst>
            <pc:docMk/>
            <pc:sldMk cId="630949468" sldId="269"/>
            <ac:picMk id="7" creationId="{36A8AF4C-5086-5588-8817-DA576C2BFB0E}"/>
          </ac:picMkLst>
        </pc:picChg>
      </pc:sldChg>
      <pc:sldChg chg="addSp delSp modSp mod ord setBg">
        <pc:chgData name="Árni Björnsson - VMA" userId="875badff-39bc-4520-86b1-4d61dd21456c" providerId="ADAL" clId="{3E6A65D7-D342-4266-805F-9B5AF6E150C4}" dt="2026-03-19T09:39:02.880" v="89"/>
        <pc:sldMkLst>
          <pc:docMk/>
          <pc:sldMk cId="148129863" sldId="270"/>
        </pc:sldMkLst>
        <pc:spChg chg="mod">
          <ac:chgData name="Árni Björnsson - VMA" userId="875badff-39bc-4520-86b1-4d61dd21456c" providerId="ADAL" clId="{3E6A65D7-D342-4266-805F-9B5AF6E150C4}" dt="2026-03-18T16:37:00.980" v="30" actId="26606"/>
          <ac:spMkLst>
            <pc:docMk/>
            <pc:sldMk cId="148129863" sldId="270"/>
            <ac:spMk id="2" creationId="{AB7125C5-EF9D-67BD-3D85-3F9F03252DE9}"/>
          </ac:spMkLst>
        </pc:spChg>
        <pc:spChg chg="add del mod">
          <ac:chgData name="Árni Björnsson - VMA" userId="875badff-39bc-4520-86b1-4d61dd21456c" providerId="ADAL" clId="{3E6A65D7-D342-4266-805F-9B5AF6E150C4}" dt="2026-03-19T09:38:46.684" v="82"/>
          <ac:spMkLst>
            <pc:docMk/>
            <pc:sldMk cId="148129863" sldId="270"/>
            <ac:spMk id="4" creationId="{04C14F60-8EF8-4B4C-594C-95F73B8DF056}"/>
          </ac:spMkLst>
        </pc:spChg>
        <pc:spChg chg="add">
          <ac:chgData name="Árni Björnsson - VMA" userId="875badff-39bc-4520-86b1-4d61dd21456c" providerId="ADAL" clId="{3E6A65D7-D342-4266-805F-9B5AF6E150C4}" dt="2026-03-18T16:37:00.980" v="30" actId="26606"/>
          <ac:spMkLst>
            <pc:docMk/>
            <pc:sldMk cId="148129863" sldId="270"/>
            <ac:spMk id="12" creationId="{6753252F-4873-4F63-801D-CC719279A7D5}"/>
          </ac:spMkLst>
        </pc:spChg>
        <pc:spChg chg="add">
          <ac:chgData name="Árni Björnsson - VMA" userId="875badff-39bc-4520-86b1-4d61dd21456c" providerId="ADAL" clId="{3E6A65D7-D342-4266-805F-9B5AF6E150C4}" dt="2026-03-18T16:37:00.980" v="30" actId="26606"/>
          <ac:spMkLst>
            <pc:docMk/>
            <pc:sldMk cId="148129863" sldId="270"/>
            <ac:spMk id="14" creationId="{047C8CCB-F95D-4249-92DD-651249D3535A}"/>
          </ac:spMkLst>
        </pc:spChg>
        <pc:picChg chg="add mod ord">
          <ac:chgData name="Árni Björnsson - VMA" userId="875badff-39bc-4520-86b1-4d61dd21456c" providerId="ADAL" clId="{3E6A65D7-D342-4266-805F-9B5AF6E150C4}" dt="2026-03-19T09:38:49.400" v="83" actId="1076"/>
          <ac:picMkLst>
            <pc:docMk/>
            <pc:sldMk cId="148129863" sldId="270"/>
            <ac:picMk id="6" creationId="{6397A4DF-DAC4-09EC-883B-3B47F742D12A}"/>
          </ac:picMkLst>
        </pc:picChg>
        <pc:picChg chg="del mod">
          <ac:chgData name="Árni Björnsson - VMA" userId="875badff-39bc-4520-86b1-4d61dd21456c" providerId="ADAL" clId="{3E6A65D7-D342-4266-805F-9B5AF6E150C4}" dt="2026-03-19T09:38:43.301" v="80" actId="478"/>
          <ac:picMkLst>
            <pc:docMk/>
            <pc:sldMk cId="148129863" sldId="270"/>
            <ac:picMk id="7" creationId="{9CDB7D49-20B7-4448-44D0-54821BD617BE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9T09:38:58.633" v="87" actId="1076"/>
        <pc:sldMkLst>
          <pc:docMk/>
          <pc:sldMk cId="2998543807" sldId="271"/>
        </pc:sldMkLst>
        <pc:spChg chg="mod">
          <ac:chgData name="Árni Björnsson - VMA" userId="875badff-39bc-4520-86b1-4d61dd21456c" providerId="ADAL" clId="{3E6A65D7-D342-4266-805F-9B5AF6E150C4}" dt="2026-03-18T16:37:03.628" v="31" actId="26606"/>
          <ac:spMkLst>
            <pc:docMk/>
            <pc:sldMk cId="2998543807" sldId="271"/>
            <ac:spMk id="2" creationId="{A6983120-17A6-B244-167C-96B3B8585031}"/>
          </ac:spMkLst>
        </pc:spChg>
        <pc:spChg chg="add del mod">
          <ac:chgData name="Árni Björnsson - VMA" userId="875badff-39bc-4520-86b1-4d61dd21456c" providerId="ADAL" clId="{3E6A65D7-D342-4266-805F-9B5AF6E150C4}" dt="2026-03-19T09:38:56.094" v="86"/>
          <ac:spMkLst>
            <pc:docMk/>
            <pc:sldMk cId="2998543807" sldId="271"/>
            <ac:spMk id="4" creationId="{D1E49EF8-796B-9699-25A7-4710EF64EB3E}"/>
          </ac:spMkLst>
        </pc:spChg>
        <pc:spChg chg="add">
          <ac:chgData name="Árni Björnsson - VMA" userId="875badff-39bc-4520-86b1-4d61dd21456c" providerId="ADAL" clId="{3E6A65D7-D342-4266-805F-9B5AF6E150C4}" dt="2026-03-18T16:37:03.628" v="31" actId="26606"/>
          <ac:spMkLst>
            <pc:docMk/>
            <pc:sldMk cId="2998543807" sldId="271"/>
            <ac:spMk id="11" creationId="{6753252F-4873-4F63-801D-CC719279A7D5}"/>
          </ac:spMkLst>
        </pc:spChg>
        <pc:spChg chg="add">
          <ac:chgData name="Árni Björnsson - VMA" userId="875badff-39bc-4520-86b1-4d61dd21456c" providerId="ADAL" clId="{3E6A65D7-D342-4266-805F-9B5AF6E150C4}" dt="2026-03-18T16:37:03.628" v="31" actId="26606"/>
          <ac:spMkLst>
            <pc:docMk/>
            <pc:sldMk cId="2998543807" sldId="271"/>
            <ac:spMk id="13" creationId="{047C8CCB-F95D-4249-92DD-651249D3535A}"/>
          </ac:spMkLst>
        </pc:spChg>
        <pc:picChg chg="del mod">
          <ac:chgData name="Árni Björnsson - VMA" userId="875badff-39bc-4520-86b1-4d61dd21456c" providerId="ADAL" clId="{3E6A65D7-D342-4266-805F-9B5AF6E150C4}" dt="2026-03-19T09:38:52.386" v="84" actId="478"/>
          <ac:picMkLst>
            <pc:docMk/>
            <pc:sldMk cId="2998543807" sldId="271"/>
            <ac:picMk id="6" creationId="{6A612FF9-6713-6057-9782-60B282FCE90D}"/>
          </ac:picMkLst>
        </pc:picChg>
        <pc:picChg chg="add mod ord">
          <ac:chgData name="Árni Björnsson - VMA" userId="875badff-39bc-4520-86b1-4d61dd21456c" providerId="ADAL" clId="{3E6A65D7-D342-4266-805F-9B5AF6E150C4}" dt="2026-03-19T09:38:58.633" v="87" actId="1076"/>
          <ac:picMkLst>
            <pc:docMk/>
            <pc:sldMk cId="2998543807" sldId="271"/>
            <ac:picMk id="7" creationId="{15C2384C-6E99-262A-4547-9A12878C5596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8T16:37:46.697" v="44" actId="26606"/>
        <pc:sldMkLst>
          <pc:docMk/>
          <pc:sldMk cId="305388653" sldId="272"/>
        </pc:sldMkLst>
        <pc:spChg chg="mod">
          <ac:chgData name="Árni Björnsson - VMA" userId="875badff-39bc-4520-86b1-4d61dd21456c" providerId="ADAL" clId="{3E6A65D7-D342-4266-805F-9B5AF6E150C4}" dt="2026-03-18T16:37:46.697" v="44" actId="26606"/>
          <ac:spMkLst>
            <pc:docMk/>
            <pc:sldMk cId="305388653" sldId="272"/>
            <ac:spMk id="2" creationId="{E9530701-B0A4-C9B2-B575-2F236E400F57}"/>
          </ac:spMkLst>
        </pc:spChg>
        <pc:spChg chg="add del">
          <ac:chgData name="Árni Björnsson - VMA" userId="875badff-39bc-4520-86b1-4d61dd21456c" providerId="ADAL" clId="{3E6A65D7-D342-4266-805F-9B5AF6E150C4}" dt="2026-03-18T16:37:46.697" v="44" actId="26606"/>
          <ac:spMkLst>
            <pc:docMk/>
            <pc:sldMk cId="305388653" sldId="272"/>
            <ac:spMk id="3" creationId="{8638D599-0608-53E6-4AC7-43AEF0A93D5F}"/>
          </ac:spMkLst>
        </pc:spChg>
        <pc:spChg chg="add del">
          <ac:chgData name="Árni Björnsson - VMA" userId="875badff-39bc-4520-86b1-4d61dd21456c" providerId="ADAL" clId="{3E6A65D7-D342-4266-805F-9B5AF6E150C4}" dt="2026-03-18T16:37:09.263" v="33" actId="26606"/>
          <ac:spMkLst>
            <pc:docMk/>
            <pc:sldMk cId="305388653" sldId="272"/>
            <ac:spMk id="9" creationId="{BACC6370-2D7E-4714-9D71-7542949D7D5D}"/>
          </ac:spMkLst>
        </pc:spChg>
        <pc:spChg chg="add del">
          <ac:chgData name="Árni Björnsson - VMA" userId="875badff-39bc-4520-86b1-4d61dd21456c" providerId="ADAL" clId="{3E6A65D7-D342-4266-805F-9B5AF6E150C4}" dt="2026-03-18T16:37:09.263" v="33" actId="26606"/>
          <ac:spMkLst>
            <pc:docMk/>
            <pc:sldMk cId="305388653" sldId="272"/>
            <ac:spMk id="11" creationId="{256B2C21-A230-48C0-8DF1-C46611373C44}"/>
          </ac:spMkLst>
        </pc:spChg>
        <pc:spChg chg="add del">
          <ac:chgData name="Árni Björnsson - VMA" userId="875badff-39bc-4520-86b1-4d61dd21456c" providerId="ADAL" clId="{3E6A65D7-D342-4266-805F-9B5AF6E150C4}" dt="2026-03-18T16:37:09.263" v="33" actId="26606"/>
          <ac:spMkLst>
            <pc:docMk/>
            <pc:sldMk cId="305388653" sldId="272"/>
            <ac:spMk id="13" creationId="{3847E18C-932D-4C95-AABA-FEC7C9499AD7}"/>
          </ac:spMkLst>
        </pc:spChg>
        <pc:spChg chg="add del">
          <ac:chgData name="Árni Björnsson - VMA" userId="875badff-39bc-4520-86b1-4d61dd21456c" providerId="ADAL" clId="{3E6A65D7-D342-4266-805F-9B5AF6E150C4}" dt="2026-03-18T16:37:09.263" v="33" actId="26606"/>
          <ac:spMkLst>
            <pc:docMk/>
            <pc:sldMk cId="305388653" sldId="272"/>
            <ac:spMk id="15" creationId="{3150CB11-0C61-439E-910F-5787759E72A0}"/>
          </ac:spMkLst>
        </pc:spChg>
        <pc:spChg chg="add del">
          <ac:chgData name="Árni Björnsson - VMA" userId="875badff-39bc-4520-86b1-4d61dd21456c" providerId="ADAL" clId="{3E6A65D7-D342-4266-805F-9B5AF6E150C4}" dt="2026-03-18T16:37:09.263" v="33" actId="26606"/>
          <ac:spMkLst>
            <pc:docMk/>
            <pc:sldMk cId="305388653" sldId="272"/>
            <ac:spMk id="17" creationId="{43F8A58B-5155-44CE-A5FF-7647B47D0A7A}"/>
          </ac:spMkLst>
        </pc:spChg>
        <pc:spChg chg="add del">
          <ac:chgData name="Árni Björnsson - VMA" userId="875badff-39bc-4520-86b1-4d61dd21456c" providerId="ADAL" clId="{3E6A65D7-D342-4266-805F-9B5AF6E150C4}" dt="2026-03-18T16:37:09.263" v="33" actId="26606"/>
          <ac:spMkLst>
            <pc:docMk/>
            <pc:sldMk cId="305388653" sldId="272"/>
            <ac:spMk id="19" creationId="{443F2ACA-E6D6-4028-82DD-F03C262D5DE6}"/>
          </ac:spMkLst>
        </pc:spChg>
        <pc:spChg chg="add del">
          <ac:chgData name="Árni Björnsson - VMA" userId="875badff-39bc-4520-86b1-4d61dd21456c" providerId="ADAL" clId="{3E6A65D7-D342-4266-805F-9B5AF6E150C4}" dt="2026-03-18T16:37:35.150" v="35" actId="26606"/>
          <ac:spMkLst>
            <pc:docMk/>
            <pc:sldMk cId="305388653" sldId="272"/>
            <ac:spMk id="21" creationId="{BACC6370-2D7E-4714-9D71-7542949D7D5D}"/>
          </ac:spMkLst>
        </pc:spChg>
        <pc:spChg chg="add del">
          <ac:chgData name="Árni Björnsson - VMA" userId="875badff-39bc-4520-86b1-4d61dd21456c" providerId="ADAL" clId="{3E6A65D7-D342-4266-805F-9B5AF6E150C4}" dt="2026-03-18T16:37:35.150" v="35" actId="26606"/>
          <ac:spMkLst>
            <pc:docMk/>
            <pc:sldMk cId="305388653" sldId="272"/>
            <ac:spMk id="22" creationId="{F68B3F68-107C-434F-AA38-110D5EA91B85}"/>
          </ac:spMkLst>
        </pc:spChg>
        <pc:spChg chg="add del">
          <ac:chgData name="Árni Björnsson - VMA" userId="875badff-39bc-4520-86b1-4d61dd21456c" providerId="ADAL" clId="{3E6A65D7-D342-4266-805F-9B5AF6E150C4}" dt="2026-03-18T16:37:35.150" v="35" actId="26606"/>
          <ac:spMkLst>
            <pc:docMk/>
            <pc:sldMk cId="305388653" sldId="272"/>
            <ac:spMk id="23" creationId="{AAD0DBB9-1A4B-4391-81D4-CB19F9AB918A}"/>
          </ac:spMkLst>
        </pc:spChg>
        <pc:spChg chg="add del">
          <ac:chgData name="Árni Björnsson - VMA" userId="875badff-39bc-4520-86b1-4d61dd21456c" providerId="ADAL" clId="{3E6A65D7-D342-4266-805F-9B5AF6E150C4}" dt="2026-03-18T16:37:35.150" v="35" actId="26606"/>
          <ac:spMkLst>
            <pc:docMk/>
            <pc:sldMk cId="305388653" sldId="272"/>
            <ac:spMk id="24" creationId="{063BBA22-50EA-4C4D-BE05-F1CE4E63AA56}"/>
          </ac:spMkLst>
        </pc:spChg>
        <pc:spChg chg="add del">
          <ac:chgData name="Árni Björnsson - VMA" userId="875badff-39bc-4520-86b1-4d61dd21456c" providerId="ADAL" clId="{3E6A65D7-D342-4266-805F-9B5AF6E150C4}" dt="2026-03-18T16:37:36.736" v="37" actId="26606"/>
          <ac:spMkLst>
            <pc:docMk/>
            <pc:sldMk cId="305388653" sldId="272"/>
            <ac:spMk id="27" creationId="{BACC6370-2D7E-4714-9D71-7542949D7D5D}"/>
          </ac:spMkLst>
        </pc:spChg>
        <pc:spChg chg="add del">
          <ac:chgData name="Árni Björnsson - VMA" userId="875badff-39bc-4520-86b1-4d61dd21456c" providerId="ADAL" clId="{3E6A65D7-D342-4266-805F-9B5AF6E150C4}" dt="2026-03-18T16:37:36.736" v="37" actId="26606"/>
          <ac:spMkLst>
            <pc:docMk/>
            <pc:sldMk cId="305388653" sldId="272"/>
            <ac:spMk id="28" creationId="{F68B3F68-107C-434F-AA38-110D5EA91B85}"/>
          </ac:spMkLst>
        </pc:spChg>
        <pc:spChg chg="add del">
          <ac:chgData name="Árni Björnsson - VMA" userId="875badff-39bc-4520-86b1-4d61dd21456c" providerId="ADAL" clId="{3E6A65D7-D342-4266-805F-9B5AF6E150C4}" dt="2026-03-18T16:37:36.736" v="37" actId="26606"/>
          <ac:spMkLst>
            <pc:docMk/>
            <pc:sldMk cId="305388653" sldId="272"/>
            <ac:spMk id="29" creationId="{AAD0DBB9-1A4B-4391-81D4-CB19F9AB918A}"/>
          </ac:spMkLst>
        </pc:spChg>
        <pc:spChg chg="add del">
          <ac:chgData name="Árni Björnsson - VMA" userId="875badff-39bc-4520-86b1-4d61dd21456c" providerId="ADAL" clId="{3E6A65D7-D342-4266-805F-9B5AF6E150C4}" dt="2026-03-18T16:37:36.736" v="37" actId="26606"/>
          <ac:spMkLst>
            <pc:docMk/>
            <pc:sldMk cId="305388653" sldId="272"/>
            <ac:spMk id="30" creationId="{063BBA22-50EA-4C4D-BE05-F1CE4E63AA56}"/>
          </ac:spMkLst>
        </pc:spChg>
        <pc:spChg chg="add del">
          <ac:chgData name="Árni Björnsson - VMA" userId="875badff-39bc-4520-86b1-4d61dd21456c" providerId="ADAL" clId="{3E6A65D7-D342-4266-805F-9B5AF6E150C4}" dt="2026-03-18T16:37:41.065" v="39" actId="26606"/>
          <ac:spMkLst>
            <pc:docMk/>
            <pc:sldMk cId="305388653" sldId="272"/>
            <ac:spMk id="33" creationId="{5C8908E2-EE49-44D2-9428-A28D2312A8D5}"/>
          </ac:spMkLst>
        </pc:spChg>
        <pc:spChg chg="add del">
          <ac:chgData name="Árni Björnsson - VMA" userId="875badff-39bc-4520-86b1-4d61dd21456c" providerId="ADAL" clId="{3E6A65D7-D342-4266-805F-9B5AF6E150C4}" dt="2026-03-18T16:37:41.065" v="39" actId="26606"/>
          <ac:spMkLst>
            <pc:docMk/>
            <pc:sldMk cId="305388653" sldId="272"/>
            <ac:spMk id="36" creationId="{7449A6C7-D15F-4AA5-BFA5-71A404B47016}"/>
          </ac:spMkLst>
        </pc:spChg>
        <pc:spChg chg="add del">
          <ac:chgData name="Árni Björnsson - VMA" userId="875badff-39bc-4520-86b1-4d61dd21456c" providerId="ADAL" clId="{3E6A65D7-D342-4266-805F-9B5AF6E150C4}" dt="2026-03-18T16:37:41.065" v="39" actId="26606"/>
          <ac:spMkLst>
            <pc:docMk/>
            <pc:sldMk cId="305388653" sldId="272"/>
            <ac:spMk id="37" creationId="{ED888B23-07FA-482A-96DF-47E31AF1A603}"/>
          </ac:spMkLst>
        </pc:spChg>
        <pc:spChg chg="add del">
          <ac:chgData name="Árni Björnsson - VMA" userId="875badff-39bc-4520-86b1-4d61dd21456c" providerId="ADAL" clId="{3E6A65D7-D342-4266-805F-9B5AF6E150C4}" dt="2026-03-18T16:37:43.139" v="41" actId="26606"/>
          <ac:spMkLst>
            <pc:docMk/>
            <pc:sldMk cId="305388653" sldId="272"/>
            <ac:spMk id="40" creationId="{2659FDB4-FCBE-4A89-B46D-43D4FA54464D}"/>
          </ac:spMkLst>
        </pc:spChg>
        <pc:spChg chg="add del">
          <ac:chgData name="Árni Björnsson - VMA" userId="875badff-39bc-4520-86b1-4d61dd21456c" providerId="ADAL" clId="{3E6A65D7-D342-4266-805F-9B5AF6E150C4}" dt="2026-03-18T16:37:46.673" v="43" actId="26606"/>
          <ac:spMkLst>
            <pc:docMk/>
            <pc:sldMk cId="305388653" sldId="272"/>
            <ac:spMk id="44" creationId="{545D489D-16E1-484D-867B-144368D74B83}"/>
          </ac:spMkLst>
        </pc:spChg>
        <pc:spChg chg="add del">
          <ac:chgData name="Árni Björnsson - VMA" userId="875badff-39bc-4520-86b1-4d61dd21456c" providerId="ADAL" clId="{3E6A65D7-D342-4266-805F-9B5AF6E150C4}" dt="2026-03-18T16:37:46.673" v="43" actId="26606"/>
          <ac:spMkLst>
            <pc:docMk/>
            <pc:sldMk cId="305388653" sldId="272"/>
            <ac:spMk id="45" creationId="{49A496F5-B01E-4BF8-9D1E-C4E53B6F9652}"/>
          </ac:spMkLst>
        </pc:spChg>
        <pc:spChg chg="add del">
          <ac:chgData name="Árni Björnsson - VMA" userId="875badff-39bc-4520-86b1-4d61dd21456c" providerId="ADAL" clId="{3E6A65D7-D342-4266-805F-9B5AF6E150C4}" dt="2026-03-18T16:37:46.673" v="43" actId="26606"/>
          <ac:spMkLst>
            <pc:docMk/>
            <pc:sldMk cId="305388653" sldId="272"/>
            <ac:spMk id="46" creationId="{6E895C8D-1379-40B8-8B1B-B6F5AEAF0A6C}"/>
          </ac:spMkLst>
        </pc:spChg>
        <pc:spChg chg="add">
          <ac:chgData name="Árni Björnsson - VMA" userId="875badff-39bc-4520-86b1-4d61dd21456c" providerId="ADAL" clId="{3E6A65D7-D342-4266-805F-9B5AF6E150C4}" dt="2026-03-18T16:37:46.697" v="44" actId="26606"/>
          <ac:spMkLst>
            <pc:docMk/>
            <pc:sldMk cId="305388653" sldId="272"/>
            <ac:spMk id="49" creationId="{BACC6370-2D7E-4714-9D71-7542949D7D5D}"/>
          </ac:spMkLst>
        </pc:spChg>
        <pc:spChg chg="add">
          <ac:chgData name="Árni Björnsson - VMA" userId="875badff-39bc-4520-86b1-4d61dd21456c" providerId="ADAL" clId="{3E6A65D7-D342-4266-805F-9B5AF6E150C4}" dt="2026-03-18T16:37:46.697" v="44" actId="26606"/>
          <ac:spMkLst>
            <pc:docMk/>
            <pc:sldMk cId="305388653" sldId="272"/>
            <ac:spMk id="50" creationId="{F68B3F68-107C-434F-AA38-110D5EA91B85}"/>
          </ac:spMkLst>
        </pc:spChg>
        <pc:spChg chg="add">
          <ac:chgData name="Árni Björnsson - VMA" userId="875badff-39bc-4520-86b1-4d61dd21456c" providerId="ADAL" clId="{3E6A65D7-D342-4266-805F-9B5AF6E150C4}" dt="2026-03-18T16:37:46.697" v="44" actId="26606"/>
          <ac:spMkLst>
            <pc:docMk/>
            <pc:sldMk cId="305388653" sldId="272"/>
            <ac:spMk id="51" creationId="{AAD0DBB9-1A4B-4391-81D4-CB19F9AB918A}"/>
          </ac:spMkLst>
        </pc:spChg>
        <pc:spChg chg="add">
          <ac:chgData name="Árni Björnsson - VMA" userId="875badff-39bc-4520-86b1-4d61dd21456c" providerId="ADAL" clId="{3E6A65D7-D342-4266-805F-9B5AF6E150C4}" dt="2026-03-18T16:37:46.697" v="44" actId="26606"/>
          <ac:spMkLst>
            <pc:docMk/>
            <pc:sldMk cId="305388653" sldId="272"/>
            <ac:spMk id="52" creationId="{063BBA22-50EA-4C4D-BE05-F1CE4E63AA56}"/>
          </ac:spMkLst>
        </pc:spChg>
        <pc:grpChg chg="add del">
          <ac:chgData name="Árni Björnsson - VMA" userId="875badff-39bc-4520-86b1-4d61dd21456c" providerId="ADAL" clId="{3E6A65D7-D342-4266-805F-9B5AF6E150C4}" dt="2026-03-18T16:37:41.065" v="39" actId="26606"/>
          <ac:grpSpMkLst>
            <pc:docMk/>
            <pc:sldMk cId="305388653" sldId="272"/>
            <ac:grpSpMk id="34" creationId="{05314994-6337-4875-8CF5-652CAFE8342C}"/>
          </ac:grpSpMkLst>
        </pc:grpChg>
        <pc:graphicFrameChg chg="add del">
          <ac:chgData name="Árni Björnsson - VMA" userId="875badff-39bc-4520-86b1-4d61dd21456c" providerId="ADAL" clId="{3E6A65D7-D342-4266-805F-9B5AF6E150C4}" dt="2026-03-18T16:37:09.263" v="33" actId="26606"/>
          <ac:graphicFrameMkLst>
            <pc:docMk/>
            <pc:sldMk cId="305388653" sldId="272"/>
            <ac:graphicFrameMk id="5" creationId="{8E843ACE-F698-56F6-518C-4B6AC7CA218C}"/>
          </ac:graphicFrameMkLst>
        </pc:graphicFrameChg>
        <pc:graphicFrameChg chg="add del">
          <ac:chgData name="Árni Björnsson - VMA" userId="875badff-39bc-4520-86b1-4d61dd21456c" providerId="ADAL" clId="{3E6A65D7-D342-4266-805F-9B5AF6E150C4}" dt="2026-03-18T16:37:35.150" v="35" actId="26606"/>
          <ac:graphicFrameMkLst>
            <pc:docMk/>
            <pc:sldMk cId="305388653" sldId="272"/>
            <ac:graphicFrameMk id="25" creationId="{9ADD9B68-D597-C8E4-6BFD-6D2D2889F32C}"/>
          </ac:graphicFrameMkLst>
        </pc:graphicFrameChg>
        <pc:graphicFrameChg chg="add del">
          <ac:chgData name="Árni Björnsson - VMA" userId="875badff-39bc-4520-86b1-4d61dd21456c" providerId="ADAL" clId="{3E6A65D7-D342-4266-805F-9B5AF6E150C4}" dt="2026-03-18T16:37:36.736" v="37" actId="26606"/>
          <ac:graphicFrameMkLst>
            <pc:docMk/>
            <pc:sldMk cId="305388653" sldId="272"/>
            <ac:graphicFrameMk id="31" creationId="{035B1C48-2009-E7F2-F051-67F930FD8714}"/>
          </ac:graphicFrameMkLst>
        </pc:graphicFrameChg>
        <pc:graphicFrameChg chg="add del">
          <ac:chgData name="Árni Björnsson - VMA" userId="875badff-39bc-4520-86b1-4d61dd21456c" providerId="ADAL" clId="{3E6A65D7-D342-4266-805F-9B5AF6E150C4}" dt="2026-03-18T16:37:41.065" v="39" actId="26606"/>
          <ac:graphicFrameMkLst>
            <pc:docMk/>
            <pc:sldMk cId="305388653" sldId="272"/>
            <ac:graphicFrameMk id="38" creationId="{B19C010B-34AA-204B-5088-2BFC576B1036}"/>
          </ac:graphicFrameMkLst>
        </pc:graphicFrameChg>
        <pc:graphicFrameChg chg="add del">
          <ac:chgData name="Árni Björnsson - VMA" userId="875badff-39bc-4520-86b1-4d61dd21456c" providerId="ADAL" clId="{3E6A65D7-D342-4266-805F-9B5AF6E150C4}" dt="2026-03-18T16:37:43.139" v="41" actId="26606"/>
          <ac:graphicFrameMkLst>
            <pc:docMk/>
            <pc:sldMk cId="305388653" sldId="272"/>
            <ac:graphicFrameMk id="42" creationId="{8AE4AE36-D035-AC2C-DAC9-38FE6F966186}"/>
          </ac:graphicFrameMkLst>
        </pc:graphicFrameChg>
        <pc:graphicFrameChg chg="add del">
          <ac:chgData name="Árni Björnsson - VMA" userId="875badff-39bc-4520-86b1-4d61dd21456c" providerId="ADAL" clId="{3E6A65D7-D342-4266-805F-9B5AF6E150C4}" dt="2026-03-18T16:37:46.673" v="43" actId="26606"/>
          <ac:graphicFrameMkLst>
            <pc:docMk/>
            <pc:sldMk cId="305388653" sldId="272"/>
            <ac:graphicFrameMk id="47" creationId="{47DDA376-D6E5-1D0E-4924-AA52E0BE5AA3}"/>
          </ac:graphicFrameMkLst>
        </pc:graphicFrameChg>
        <pc:graphicFrameChg chg="add">
          <ac:chgData name="Árni Björnsson - VMA" userId="875badff-39bc-4520-86b1-4d61dd21456c" providerId="ADAL" clId="{3E6A65D7-D342-4266-805F-9B5AF6E150C4}" dt="2026-03-18T16:37:46.697" v="44" actId="26606"/>
          <ac:graphicFrameMkLst>
            <pc:docMk/>
            <pc:sldMk cId="305388653" sldId="272"/>
            <ac:graphicFrameMk id="53" creationId="{035B1C48-2009-E7F2-F051-67F930FD8714}"/>
          </ac:graphicFrameMkLst>
        </pc:graphicFrameChg>
        <pc:cxnChg chg="add del">
          <ac:chgData name="Árni Björnsson - VMA" userId="875badff-39bc-4520-86b1-4d61dd21456c" providerId="ADAL" clId="{3E6A65D7-D342-4266-805F-9B5AF6E150C4}" dt="2026-03-18T16:37:43.139" v="41" actId="26606"/>
          <ac:cxnSpMkLst>
            <pc:docMk/>
            <pc:sldMk cId="305388653" sldId="272"/>
            <ac:cxnSpMk id="41" creationId="{C8F51B3F-8331-4E4A-AE96-D47B1006EEAD}"/>
          </ac:cxnSpMkLst>
        </pc:cxnChg>
      </pc:sldChg>
      <pc:sldChg chg="addSp delSp modSp new add del mod setBg delAnim modAnim">
        <pc:chgData name="Árni Björnsson - VMA" userId="875badff-39bc-4520-86b1-4d61dd21456c" providerId="ADAL" clId="{3E6A65D7-D342-4266-805F-9B5AF6E150C4}" dt="2026-03-19T09:52:07.827" v="115" actId="1076"/>
        <pc:sldMkLst>
          <pc:docMk/>
          <pc:sldMk cId="168050414" sldId="273"/>
        </pc:sldMkLst>
        <pc:spChg chg="add del">
          <ac:chgData name="Árni Björnsson - VMA" userId="875badff-39bc-4520-86b1-4d61dd21456c" providerId="ADAL" clId="{3E6A65D7-D342-4266-805F-9B5AF6E150C4}" dt="2026-03-18T16:44:23.049" v="53" actId="26606"/>
          <ac:spMkLst>
            <pc:docMk/>
            <pc:sldMk cId="168050414" sldId="273"/>
            <ac:spMk id="2" creationId="{32D4FC70-B51A-C513-77C2-BA057574658C}"/>
          </ac:spMkLst>
        </pc:spChg>
        <pc:spChg chg="add del mod">
          <ac:chgData name="Árni Björnsson - VMA" userId="875badff-39bc-4520-86b1-4d61dd21456c" providerId="ADAL" clId="{3E6A65D7-D342-4266-805F-9B5AF6E150C4}" dt="2026-03-19T09:51:58.418" v="111"/>
          <ac:spMkLst>
            <pc:docMk/>
            <pc:sldMk cId="168050414" sldId="273"/>
            <ac:spMk id="3" creationId="{53D18A36-850D-6F6A-3A60-8735D39C0E6F}"/>
          </ac:spMkLst>
        </pc:spChg>
        <pc:spChg chg="del">
          <ac:chgData name="Árni Björnsson - VMA" userId="875badff-39bc-4520-86b1-4d61dd21456c" providerId="ADAL" clId="{3E6A65D7-D342-4266-805F-9B5AF6E150C4}" dt="2026-03-18T16:44:09.140" v="48"/>
          <ac:spMkLst>
            <pc:docMk/>
            <pc:sldMk cId="168050414" sldId="273"/>
            <ac:spMk id="3" creationId="{57E646D8-C344-7ECB-06A0-3E3E338BF0A7}"/>
          </ac:spMkLst>
        </pc:spChg>
        <pc:spChg chg="add del">
          <ac:chgData name="Árni Björnsson - VMA" userId="875badff-39bc-4520-86b1-4d61dd21456c" providerId="ADAL" clId="{3E6A65D7-D342-4266-805F-9B5AF6E150C4}" dt="2026-03-18T16:44:22.215" v="50" actId="26606"/>
          <ac:spMkLst>
            <pc:docMk/>
            <pc:sldMk cId="168050414" sldId="273"/>
            <ac:spMk id="9" creationId="{AB8C311F-7253-4AED-9701-7FC0708C41C7}"/>
          </ac:spMkLst>
        </pc:spChg>
        <pc:spChg chg="add del">
          <ac:chgData name="Árni Björnsson - VMA" userId="875badff-39bc-4520-86b1-4d61dd21456c" providerId="ADAL" clId="{3E6A65D7-D342-4266-805F-9B5AF6E150C4}" dt="2026-03-18T16:44:22.215" v="50" actId="26606"/>
          <ac:spMkLst>
            <pc:docMk/>
            <pc:sldMk cId="168050414" sldId="273"/>
            <ac:spMk id="11" creationId="{E2384209-CB15-4CDF-9D31-C44FD9A3F20D}"/>
          </ac:spMkLst>
        </pc:spChg>
        <pc:spChg chg="add del">
          <ac:chgData name="Árni Björnsson - VMA" userId="875badff-39bc-4520-86b1-4d61dd21456c" providerId="ADAL" clId="{3E6A65D7-D342-4266-805F-9B5AF6E150C4}" dt="2026-03-18T16:44:22.215" v="50" actId="26606"/>
          <ac:spMkLst>
            <pc:docMk/>
            <pc:sldMk cId="168050414" sldId="273"/>
            <ac:spMk id="13" creationId="{2633B3B5-CC90-43F0-8714-D31D1F3F0209}"/>
          </ac:spMkLst>
        </pc:spChg>
        <pc:spChg chg="add del">
          <ac:chgData name="Árni Björnsson - VMA" userId="875badff-39bc-4520-86b1-4d61dd21456c" providerId="ADAL" clId="{3E6A65D7-D342-4266-805F-9B5AF6E150C4}" dt="2026-03-18T16:44:22.215" v="50" actId="26606"/>
          <ac:spMkLst>
            <pc:docMk/>
            <pc:sldMk cId="168050414" sldId="273"/>
            <ac:spMk id="15" creationId="{A8D57A06-A426-446D-B02C-A2DC6B62E45E}"/>
          </ac:spMkLst>
        </pc:spChg>
        <pc:spChg chg="add del">
          <ac:chgData name="Árni Björnsson - VMA" userId="875badff-39bc-4520-86b1-4d61dd21456c" providerId="ADAL" clId="{3E6A65D7-D342-4266-805F-9B5AF6E150C4}" dt="2026-03-18T16:44:23.040" v="52" actId="26606"/>
          <ac:spMkLst>
            <pc:docMk/>
            <pc:sldMk cId="168050414" sldId="273"/>
            <ac:spMk id="17" creationId="{32BC26D8-82FB-445E-AA49-62A77D7C1EE0}"/>
          </ac:spMkLst>
        </pc:spChg>
        <pc:spChg chg="add del">
          <ac:chgData name="Árni Björnsson - VMA" userId="875badff-39bc-4520-86b1-4d61dd21456c" providerId="ADAL" clId="{3E6A65D7-D342-4266-805F-9B5AF6E150C4}" dt="2026-03-18T16:44:23.040" v="52" actId="26606"/>
          <ac:spMkLst>
            <pc:docMk/>
            <pc:sldMk cId="168050414" sldId="273"/>
            <ac:spMk id="18" creationId="{CB44330D-EA18-4254-AA95-EB49948539B8}"/>
          </ac:spMkLst>
        </pc:spChg>
        <pc:spChg chg="add">
          <ac:chgData name="Árni Björnsson - VMA" userId="875badff-39bc-4520-86b1-4d61dd21456c" providerId="ADAL" clId="{3E6A65D7-D342-4266-805F-9B5AF6E150C4}" dt="2026-03-18T16:44:23.049" v="53" actId="26606"/>
          <ac:spMkLst>
            <pc:docMk/>
            <pc:sldMk cId="168050414" sldId="273"/>
            <ac:spMk id="20" creationId="{AB8C311F-7253-4AED-9701-7FC0708C41C7}"/>
          </ac:spMkLst>
        </pc:spChg>
        <pc:spChg chg="add">
          <ac:chgData name="Árni Björnsson - VMA" userId="875badff-39bc-4520-86b1-4d61dd21456c" providerId="ADAL" clId="{3E6A65D7-D342-4266-805F-9B5AF6E150C4}" dt="2026-03-18T16:44:23.049" v="53" actId="26606"/>
          <ac:spMkLst>
            <pc:docMk/>
            <pc:sldMk cId="168050414" sldId="273"/>
            <ac:spMk id="21" creationId="{E2384209-CB15-4CDF-9D31-C44FD9A3F20D}"/>
          </ac:spMkLst>
        </pc:spChg>
        <pc:spChg chg="add">
          <ac:chgData name="Árni Björnsson - VMA" userId="875badff-39bc-4520-86b1-4d61dd21456c" providerId="ADAL" clId="{3E6A65D7-D342-4266-805F-9B5AF6E150C4}" dt="2026-03-18T16:44:23.049" v="53" actId="26606"/>
          <ac:spMkLst>
            <pc:docMk/>
            <pc:sldMk cId="168050414" sldId="273"/>
            <ac:spMk id="22" creationId="{2633B3B5-CC90-43F0-8714-D31D1F3F0209}"/>
          </ac:spMkLst>
        </pc:spChg>
        <pc:spChg chg="add">
          <ac:chgData name="Árni Björnsson - VMA" userId="875badff-39bc-4520-86b1-4d61dd21456c" providerId="ADAL" clId="{3E6A65D7-D342-4266-805F-9B5AF6E150C4}" dt="2026-03-18T16:44:23.049" v="53" actId="26606"/>
          <ac:spMkLst>
            <pc:docMk/>
            <pc:sldMk cId="168050414" sldId="273"/>
            <ac:spMk id="23" creationId="{A8D57A06-A426-446D-B02C-A2DC6B62E45E}"/>
          </ac:spMkLst>
        </pc:spChg>
        <pc:picChg chg="add del mod">
          <ac:chgData name="Árni Björnsson - VMA" userId="875badff-39bc-4520-86b1-4d61dd21456c" providerId="ADAL" clId="{3E6A65D7-D342-4266-805F-9B5AF6E150C4}" dt="2026-03-19T09:51:55.391" v="110" actId="478"/>
          <ac:picMkLst>
            <pc:docMk/>
            <pc:sldMk cId="168050414" sldId="273"/>
            <ac:picMk id="4" creationId="{7C17C31F-B594-6131-A989-B762C96AE6DB}"/>
          </ac:picMkLst>
        </pc:picChg>
        <pc:picChg chg="add mod">
          <ac:chgData name="Árni Björnsson - VMA" userId="875badff-39bc-4520-86b1-4d61dd21456c" providerId="ADAL" clId="{3E6A65D7-D342-4266-805F-9B5AF6E150C4}" dt="2026-03-19T09:52:07.827" v="115" actId="1076"/>
          <ac:picMkLst>
            <pc:docMk/>
            <pc:sldMk cId="168050414" sldId="273"/>
            <ac:picMk id="5" creationId="{2820B38B-4850-2052-1927-DF1D2F4C647C}"/>
          </ac:picMkLst>
        </pc:picChg>
      </pc:sldChg>
      <pc:sldChg chg="addSp delSp modSp mod setBg">
        <pc:chgData name="Árni Björnsson - VMA" userId="875badff-39bc-4520-86b1-4d61dd21456c" providerId="ADAL" clId="{3E6A65D7-D342-4266-805F-9B5AF6E150C4}" dt="2026-03-19T09:51:45.441" v="107" actId="14100"/>
        <pc:sldMkLst>
          <pc:docMk/>
          <pc:sldMk cId="1855475309" sldId="274"/>
        </pc:sldMkLst>
        <pc:spChg chg="add del mod">
          <ac:chgData name="Árni Björnsson - VMA" userId="875badff-39bc-4520-86b1-4d61dd21456c" providerId="ADAL" clId="{3E6A65D7-D342-4266-805F-9B5AF6E150C4}" dt="2026-03-19T09:51:21.754" v="104" actId="26606"/>
          <ac:spMkLst>
            <pc:docMk/>
            <pc:sldMk cId="1855475309" sldId="274"/>
            <ac:spMk id="3" creationId="{CADEEE72-8971-5482-9776-2590B7FA90E2}"/>
          </ac:spMkLst>
        </pc:spChg>
        <pc:spChg chg="add del">
          <ac:chgData name="Árni Björnsson - VMA" userId="875badff-39bc-4520-86b1-4d61dd21456c" providerId="ADAL" clId="{3E6A65D7-D342-4266-805F-9B5AF6E150C4}" dt="2026-03-19T09:51:16.025" v="95" actId="26606"/>
          <ac:spMkLst>
            <pc:docMk/>
            <pc:sldMk cId="1855475309" sldId="274"/>
            <ac:spMk id="11" creationId="{603A6265-E10C-4B85-9C20-E75FCAF9CC63}"/>
          </ac:spMkLst>
        </pc:spChg>
        <pc:spChg chg="add del">
          <ac:chgData name="Árni Björnsson - VMA" userId="875badff-39bc-4520-86b1-4d61dd21456c" providerId="ADAL" clId="{3E6A65D7-D342-4266-805F-9B5AF6E150C4}" dt="2026-03-19T09:51:16.025" v="95" actId="26606"/>
          <ac:spMkLst>
            <pc:docMk/>
            <pc:sldMk cId="1855475309" sldId="274"/>
            <ac:spMk id="15" creationId="{3ECBE1F1-D69B-4AFA-ABD5-8E41720EF6DE}"/>
          </ac:spMkLst>
        </pc:spChg>
        <pc:spChg chg="add del">
          <ac:chgData name="Árni Björnsson - VMA" userId="875badff-39bc-4520-86b1-4d61dd21456c" providerId="ADAL" clId="{3E6A65D7-D342-4266-805F-9B5AF6E150C4}" dt="2026-03-19T09:51:16.025" v="95" actId="26606"/>
          <ac:spMkLst>
            <pc:docMk/>
            <pc:sldMk cId="1855475309" sldId="274"/>
            <ac:spMk id="17" creationId="{CADEEE72-8971-5482-9776-2590B7FA90E2}"/>
          </ac:spMkLst>
        </pc:spChg>
        <pc:spChg chg="add del">
          <ac:chgData name="Árni Björnsson - VMA" userId="875badff-39bc-4520-86b1-4d61dd21456c" providerId="ADAL" clId="{3E6A65D7-D342-4266-805F-9B5AF6E150C4}" dt="2026-03-19T09:51:18.091" v="99" actId="26606"/>
          <ac:spMkLst>
            <pc:docMk/>
            <pc:sldMk cId="1855475309" sldId="274"/>
            <ac:spMk id="25" creationId="{CADEEE72-8971-5482-9776-2590B7FA90E2}"/>
          </ac:spMkLst>
        </pc:spChg>
        <pc:spChg chg="add del">
          <ac:chgData name="Árni Björnsson - VMA" userId="875badff-39bc-4520-86b1-4d61dd21456c" providerId="ADAL" clId="{3E6A65D7-D342-4266-805F-9B5AF6E150C4}" dt="2026-03-19T09:51:19.302" v="101" actId="26606"/>
          <ac:spMkLst>
            <pc:docMk/>
            <pc:sldMk cId="1855475309" sldId="274"/>
            <ac:spMk id="27" creationId="{3ECBE1F1-D69B-4AFA-ABD5-8E41720EF6DE}"/>
          </ac:spMkLst>
        </pc:spChg>
        <pc:spChg chg="add del">
          <ac:chgData name="Árni Björnsson - VMA" userId="875badff-39bc-4520-86b1-4d61dd21456c" providerId="ADAL" clId="{3E6A65D7-D342-4266-805F-9B5AF6E150C4}" dt="2026-03-19T09:51:19.302" v="101" actId="26606"/>
          <ac:spMkLst>
            <pc:docMk/>
            <pc:sldMk cId="1855475309" sldId="274"/>
            <ac:spMk id="29" creationId="{603A6265-E10C-4B85-9C20-E75FCAF9CC63}"/>
          </ac:spMkLst>
        </pc:spChg>
        <pc:spChg chg="add del">
          <ac:chgData name="Árni Björnsson - VMA" userId="875badff-39bc-4520-86b1-4d61dd21456c" providerId="ADAL" clId="{3E6A65D7-D342-4266-805F-9B5AF6E150C4}" dt="2026-03-19T09:51:19.302" v="101" actId="26606"/>
          <ac:spMkLst>
            <pc:docMk/>
            <pc:sldMk cId="1855475309" sldId="274"/>
            <ac:spMk id="30" creationId="{CADEEE72-8971-5482-9776-2590B7FA90E2}"/>
          </ac:spMkLst>
        </pc:spChg>
        <pc:spChg chg="add">
          <ac:chgData name="Árni Björnsson - VMA" userId="875badff-39bc-4520-86b1-4d61dd21456c" providerId="ADAL" clId="{3E6A65D7-D342-4266-805F-9B5AF6E150C4}" dt="2026-03-19T09:51:21.754" v="104" actId="26606"/>
          <ac:spMkLst>
            <pc:docMk/>
            <pc:sldMk cId="1855475309" sldId="274"/>
            <ac:spMk id="35" creationId="{5C8908E2-EE49-44D2-9428-A28D2312A8D5}"/>
          </ac:spMkLst>
        </pc:spChg>
        <pc:spChg chg="add">
          <ac:chgData name="Árni Björnsson - VMA" userId="875badff-39bc-4520-86b1-4d61dd21456c" providerId="ADAL" clId="{3E6A65D7-D342-4266-805F-9B5AF6E150C4}" dt="2026-03-19T09:51:21.754" v="104" actId="26606"/>
          <ac:spMkLst>
            <pc:docMk/>
            <pc:sldMk cId="1855475309" sldId="274"/>
            <ac:spMk id="38" creationId="{7449A6C7-D15F-4AA5-BFA5-71A404B47016}"/>
          </ac:spMkLst>
        </pc:spChg>
        <pc:spChg chg="add">
          <ac:chgData name="Árni Björnsson - VMA" userId="875badff-39bc-4520-86b1-4d61dd21456c" providerId="ADAL" clId="{3E6A65D7-D342-4266-805F-9B5AF6E150C4}" dt="2026-03-19T09:51:21.754" v="104" actId="26606"/>
          <ac:spMkLst>
            <pc:docMk/>
            <pc:sldMk cId="1855475309" sldId="274"/>
            <ac:spMk id="39" creationId="{ED888B23-07FA-482A-96DF-47E31AF1A603}"/>
          </ac:spMkLst>
        </pc:spChg>
        <pc:grpChg chg="add del">
          <ac:chgData name="Árni Björnsson - VMA" userId="875badff-39bc-4520-86b1-4d61dd21456c" providerId="ADAL" clId="{3E6A65D7-D342-4266-805F-9B5AF6E150C4}" dt="2026-03-19T09:51:12.079" v="91" actId="26606"/>
          <ac:grpSpMkLst>
            <pc:docMk/>
            <pc:sldMk cId="1855475309" sldId="274"/>
            <ac:grpSpMk id="9" creationId="{5EFBDE31-BB3E-6CFC-23CD-B5976DA38438}"/>
          </ac:grpSpMkLst>
        </pc:grpChg>
        <pc:grpChg chg="add del">
          <ac:chgData name="Árni Björnsson - VMA" userId="875badff-39bc-4520-86b1-4d61dd21456c" providerId="ADAL" clId="{3E6A65D7-D342-4266-805F-9B5AF6E150C4}" dt="2026-03-19T09:51:18.091" v="99" actId="26606"/>
          <ac:grpSpMkLst>
            <pc:docMk/>
            <pc:sldMk cId="1855475309" sldId="274"/>
            <ac:grpSpMk id="23" creationId="{5EFBDE31-BB3E-6CFC-23CD-B5976DA38438}"/>
          </ac:grpSpMkLst>
        </pc:grpChg>
        <pc:grpChg chg="add">
          <ac:chgData name="Árni Björnsson - VMA" userId="875badff-39bc-4520-86b1-4d61dd21456c" providerId="ADAL" clId="{3E6A65D7-D342-4266-805F-9B5AF6E150C4}" dt="2026-03-19T09:51:21.754" v="104" actId="26606"/>
          <ac:grpSpMkLst>
            <pc:docMk/>
            <pc:sldMk cId="1855475309" sldId="274"/>
            <ac:grpSpMk id="36" creationId="{05314994-6337-4875-8CF5-652CAFE8342C}"/>
          </ac:grpSpMkLst>
        </pc:grpChg>
        <pc:graphicFrameChg chg="add del">
          <ac:chgData name="Árni Björnsson - VMA" userId="875badff-39bc-4520-86b1-4d61dd21456c" providerId="ADAL" clId="{3E6A65D7-D342-4266-805F-9B5AF6E150C4}" dt="2026-03-19T09:51:13.791" v="93" actId="26606"/>
          <ac:graphicFrameMkLst>
            <pc:docMk/>
            <pc:sldMk cId="1855475309" sldId="274"/>
            <ac:graphicFrameMk id="13" creationId="{0B6CC4E7-267A-7962-FE78-BF2BA094F652}"/>
          </ac:graphicFrameMkLst>
        </pc:graphicFrameChg>
        <pc:graphicFrameChg chg="add del">
          <ac:chgData name="Árni Björnsson - VMA" userId="875badff-39bc-4520-86b1-4d61dd21456c" providerId="ADAL" clId="{3E6A65D7-D342-4266-805F-9B5AF6E150C4}" dt="2026-03-19T09:51:17.190" v="97" actId="26606"/>
          <ac:graphicFrameMkLst>
            <pc:docMk/>
            <pc:sldMk cId="1855475309" sldId="274"/>
            <ac:graphicFrameMk id="20" creationId="{0B6CC4E7-267A-7962-FE78-BF2BA094F652}"/>
          </ac:graphicFrameMkLst>
        </pc:graphicFrameChg>
        <pc:graphicFrameChg chg="add del">
          <ac:chgData name="Árni Björnsson - VMA" userId="875badff-39bc-4520-86b1-4d61dd21456c" providerId="ADAL" clId="{3E6A65D7-D342-4266-805F-9B5AF6E150C4}" dt="2026-03-19T09:51:21.688" v="103" actId="26606"/>
          <ac:graphicFrameMkLst>
            <pc:docMk/>
            <pc:sldMk cId="1855475309" sldId="274"/>
            <ac:graphicFrameMk id="33" creationId="{0B6CC4E7-267A-7962-FE78-BF2BA094F652}"/>
          </ac:graphicFrameMkLst>
        </pc:graphicFrameChg>
        <pc:graphicFrameChg chg="add mod">
          <ac:chgData name="Árni Björnsson - VMA" userId="875badff-39bc-4520-86b1-4d61dd21456c" providerId="ADAL" clId="{3E6A65D7-D342-4266-805F-9B5AF6E150C4}" dt="2026-03-19T09:51:45.441" v="107" actId="14100"/>
          <ac:graphicFrameMkLst>
            <pc:docMk/>
            <pc:sldMk cId="1855475309" sldId="274"/>
            <ac:graphicFrameMk id="40" creationId="{87AFFFA2-E2C1-A6CB-31A9-FB366EFCF781}"/>
          </ac:graphicFrameMkLst>
        </pc:graphicFrameChg>
        <pc:picChg chg="add del">
          <ac:chgData name="Árni Björnsson - VMA" userId="875badff-39bc-4520-86b1-4d61dd21456c" providerId="ADAL" clId="{3E6A65D7-D342-4266-805F-9B5AF6E150C4}" dt="2026-03-19T09:51:12.079" v="91" actId="26606"/>
          <ac:picMkLst>
            <pc:docMk/>
            <pc:sldMk cId="1855475309" sldId="274"/>
            <ac:picMk id="5" creationId="{BB56BAAB-B834-044C-D4C7-52ACEB027A70}"/>
          </ac:picMkLst>
        </pc:picChg>
        <pc:picChg chg="add del">
          <ac:chgData name="Árni Björnsson - VMA" userId="875badff-39bc-4520-86b1-4d61dd21456c" providerId="ADAL" clId="{3E6A65D7-D342-4266-805F-9B5AF6E150C4}" dt="2026-03-19T09:51:13.791" v="93" actId="26606"/>
          <ac:picMkLst>
            <pc:docMk/>
            <pc:sldMk cId="1855475309" sldId="274"/>
            <ac:picMk id="6" creationId="{3156A88C-CA8E-2F92-5629-B2341D2720E4}"/>
          </ac:picMkLst>
        </pc:picChg>
        <pc:picChg chg="add del">
          <ac:chgData name="Árni Björnsson - VMA" userId="875badff-39bc-4520-86b1-4d61dd21456c" providerId="ADAL" clId="{3E6A65D7-D342-4266-805F-9B5AF6E150C4}" dt="2026-03-19T09:51:16.025" v="95" actId="26606"/>
          <ac:picMkLst>
            <pc:docMk/>
            <pc:sldMk cId="1855475309" sldId="274"/>
            <ac:picMk id="16" creationId="{BBF74DE4-E225-8D78-44A9-81B0149E0621}"/>
          </ac:picMkLst>
        </pc:picChg>
        <pc:picChg chg="add del">
          <ac:chgData name="Árni Björnsson - VMA" userId="875badff-39bc-4520-86b1-4d61dd21456c" providerId="ADAL" clId="{3E6A65D7-D342-4266-805F-9B5AF6E150C4}" dt="2026-03-19T09:51:17.190" v="97" actId="26606"/>
          <ac:picMkLst>
            <pc:docMk/>
            <pc:sldMk cId="1855475309" sldId="274"/>
            <ac:picMk id="19" creationId="{3156A88C-CA8E-2F92-5629-B2341D2720E4}"/>
          </ac:picMkLst>
        </pc:picChg>
        <pc:picChg chg="add del">
          <ac:chgData name="Árni Björnsson - VMA" userId="875badff-39bc-4520-86b1-4d61dd21456c" providerId="ADAL" clId="{3E6A65D7-D342-4266-805F-9B5AF6E150C4}" dt="2026-03-19T09:51:18.091" v="99" actId="26606"/>
          <ac:picMkLst>
            <pc:docMk/>
            <pc:sldMk cId="1855475309" sldId="274"/>
            <ac:picMk id="22" creationId="{BB56BAAB-B834-044C-D4C7-52ACEB027A70}"/>
          </ac:picMkLst>
        </pc:picChg>
        <pc:picChg chg="add del">
          <ac:chgData name="Árni Björnsson - VMA" userId="875badff-39bc-4520-86b1-4d61dd21456c" providerId="ADAL" clId="{3E6A65D7-D342-4266-805F-9B5AF6E150C4}" dt="2026-03-19T09:51:19.302" v="101" actId="26606"/>
          <ac:picMkLst>
            <pc:docMk/>
            <pc:sldMk cId="1855475309" sldId="274"/>
            <ac:picMk id="28" creationId="{BBF74DE4-E225-8D78-44A9-81B0149E0621}"/>
          </ac:picMkLst>
        </pc:picChg>
        <pc:picChg chg="add del">
          <ac:chgData name="Árni Björnsson - VMA" userId="875badff-39bc-4520-86b1-4d61dd21456c" providerId="ADAL" clId="{3E6A65D7-D342-4266-805F-9B5AF6E150C4}" dt="2026-03-19T09:51:21.688" v="103" actId="26606"/>
          <ac:picMkLst>
            <pc:docMk/>
            <pc:sldMk cId="1855475309" sldId="274"/>
            <ac:picMk id="32" creationId="{3156A88C-CA8E-2F92-5629-B2341D2720E4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install.wled.me" TargetMode="External"/><Relationship Id="rId1" Type="http://schemas.openxmlformats.org/officeDocument/2006/relationships/hyperlink" Target="kno.wled.ge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install.wled.me" TargetMode="External"/><Relationship Id="rId1" Type="http://schemas.openxmlformats.org/officeDocument/2006/relationships/hyperlink" Target="kno.wled.g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2362D-3DB9-4EE4-8BED-49521B9E9AC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025FFB6-0A93-4E63-864B-A9968DEED963}">
      <dgm:prSet/>
      <dgm:spPr/>
      <dgm:t>
        <a:bodyPr/>
        <a:lstStyle/>
        <a:p>
          <a:r>
            <a:rPr lang="is-IS">
              <a:hlinkClick xmlns:r="http://schemas.openxmlformats.org/officeDocument/2006/relationships" r:id="rId1"/>
            </a:rPr>
            <a:t>kno.wled.ge</a:t>
          </a:r>
          <a:endParaRPr lang="en-US"/>
        </a:p>
      </dgm:t>
    </dgm:pt>
    <dgm:pt modelId="{13EEAB7C-FFEE-49E5-B321-C31FF825D52E}" type="parTrans" cxnId="{FEE0F96E-FEB7-4DE2-8790-C64287D214C4}">
      <dgm:prSet/>
      <dgm:spPr/>
      <dgm:t>
        <a:bodyPr/>
        <a:lstStyle/>
        <a:p>
          <a:endParaRPr lang="en-US"/>
        </a:p>
      </dgm:t>
    </dgm:pt>
    <dgm:pt modelId="{53B8C9C3-3FDB-4B49-AA95-1D5999F46499}" type="sibTrans" cxnId="{FEE0F96E-FEB7-4DE2-8790-C64287D214C4}">
      <dgm:prSet/>
      <dgm:spPr/>
      <dgm:t>
        <a:bodyPr/>
        <a:lstStyle/>
        <a:p>
          <a:endParaRPr lang="en-US"/>
        </a:p>
      </dgm:t>
    </dgm:pt>
    <dgm:pt modelId="{78AA9F09-BA2A-49A6-BEF8-6B2B66BA80C4}">
      <dgm:prSet/>
      <dgm:spPr/>
      <dgm:t>
        <a:bodyPr/>
        <a:lstStyle/>
        <a:p>
          <a:r>
            <a:rPr lang="is-IS">
              <a:hlinkClick xmlns:r="http://schemas.openxmlformats.org/officeDocument/2006/relationships" r:id="rId2"/>
            </a:rPr>
            <a:t>install.wled.me</a:t>
          </a:r>
          <a:endParaRPr lang="en-US"/>
        </a:p>
      </dgm:t>
    </dgm:pt>
    <dgm:pt modelId="{31AE700A-8405-4961-B4F3-F71B7670824D}" type="parTrans" cxnId="{623453D6-E7E7-44BC-9D3E-FDC1064FFE8D}">
      <dgm:prSet/>
      <dgm:spPr/>
      <dgm:t>
        <a:bodyPr/>
        <a:lstStyle/>
        <a:p>
          <a:endParaRPr lang="en-US"/>
        </a:p>
      </dgm:t>
    </dgm:pt>
    <dgm:pt modelId="{FBD28965-18FC-46D6-8C63-3DAADBF18752}" type="sibTrans" cxnId="{623453D6-E7E7-44BC-9D3E-FDC1064FFE8D}">
      <dgm:prSet/>
      <dgm:spPr/>
      <dgm:t>
        <a:bodyPr/>
        <a:lstStyle/>
        <a:p>
          <a:endParaRPr lang="en-US"/>
        </a:p>
      </dgm:t>
    </dgm:pt>
    <dgm:pt modelId="{567F140E-EBA4-4EAC-8F69-FCEB672205E0}" type="pres">
      <dgm:prSet presAssocID="{32F2362D-3DB9-4EE4-8BED-49521B9E9A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468FA7E-798E-4E4C-80AA-E86788F39A8E}" type="pres">
      <dgm:prSet presAssocID="{F025FFB6-0A93-4E63-864B-A9968DEED963}" presName="root" presStyleCnt="0"/>
      <dgm:spPr/>
    </dgm:pt>
    <dgm:pt modelId="{A22B1AE6-7D5E-478B-B7FE-596E6C4F5296}" type="pres">
      <dgm:prSet presAssocID="{F025FFB6-0A93-4E63-864B-A9968DEED963}" presName="rootComposite" presStyleCnt="0"/>
      <dgm:spPr/>
    </dgm:pt>
    <dgm:pt modelId="{97A1445E-E2B4-4A76-92CF-72129EC71F9E}" type="pres">
      <dgm:prSet presAssocID="{F025FFB6-0A93-4E63-864B-A9968DEED963}" presName="rootText" presStyleLbl="node1" presStyleIdx="0" presStyleCnt="2"/>
      <dgm:spPr/>
    </dgm:pt>
    <dgm:pt modelId="{361F879B-236F-47D5-81B8-3067EB84F9EF}" type="pres">
      <dgm:prSet presAssocID="{F025FFB6-0A93-4E63-864B-A9968DEED963}" presName="rootConnector" presStyleLbl="node1" presStyleIdx="0" presStyleCnt="2"/>
      <dgm:spPr/>
    </dgm:pt>
    <dgm:pt modelId="{A5648BD1-8DB1-44FD-8FE1-593B59617CAF}" type="pres">
      <dgm:prSet presAssocID="{F025FFB6-0A93-4E63-864B-A9968DEED963}" presName="childShape" presStyleCnt="0"/>
      <dgm:spPr/>
    </dgm:pt>
    <dgm:pt modelId="{C74F91A4-291F-447A-AA03-281C3E8FCF53}" type="pres">
      <dgm:prSet presAssocID="{78AA9F09-BA2A-49A6-BEF8-6B2B66BA80C4}" presName="root" presStyleCnt="0"/>
      <dgm:spPr/>
    </dgm:pt>
    <dgm:pt modelId="{2D9295F6-FA75-4851-95F9-2438F3DC3444}" type="pres">
      <dgm:prSet presAssocID="{78AA9F09-BA2A-49A6-BEF8-6B2B66BA80C4}" presName="rootComposite" presStyleCnt="0"/>
      <dgm:spPr/>
    </dgm:pt>
    <dgm:pt modelId="{39842A27-6E85-462F-B592-0651106585BF}" type="pres">
      <dgm:prSet presAssocID="{78AA9F09-BA2A-49A6-BEF8-6B2B66BA80C4}" presName="rootText" presStyleLbl="node1" presStyleIdx="1" presStyleCnt="2"/>
      <dgm:spPr/>
    </dgm:pt>
    <dgm:pt modelId="{AD8653C8-33F2-4ED0-BB49-F7CF353228FD}" type="pres">
      <dgm:prSet presAssocID="{78AA9F09-BA2A-49A6-BEF8-6B2B66BA80C4}" presName="rootConnector" presStyleLbl="node1" presStyleIdx="1" presStyleCnt="2"/>
      <dgm:spPr/>
    </dgm:pt>
    <dgm:pt modelId="{CF6EA2FE-67F8-425B-B21E-8448EF82555C}" type="pres">
      <dgm:prSet presAssocID="{78AA9F09-BA2A-49A6-BEF8-6B2B66BA80C4}" presName="childShape" presStyleCnt="0"/>
      <dgm:spPr/>
    </dgm:pt>
  </dgm:ptLst>
  <dgm:cxnLst>
    <dgm:cxn modelId="{378EE73D-B8B0-4028-8FB6-4E1E0C70BBB4}" type="presOf" srcId="{F025FFB6-0A93-4E63-864B-A9968DEED963}" destId="{361F879B-236F-47D5-81B8-3067EB84F9EF}" srcOrd="1" destOrd="0" presId="urn:microsoft.com/office/officeart/2005/8/layout/hierarchy3"/>
    <dgm:cxn modelId="{FEE0F96E-FEB7-4DE2-8790-C64287D214C4}" srcId="{32F2362D-3DB9-4EE4-8BED-49521B9E9AC7}" destId="{F025FFB6-0A93-4E63-864B-A9968DEED963}" srcOrd="0" destOrd="0" parTransId="{13EEAB7C-FFEE-49E5-B321-C31FF825D52E}" sibTransId="{53B8C9C3-3FDB-4B49-AA95-1D5999F46499}"/>
    <dgm:cxn modelId="{77959682-3752-46E6-933B-3F13D8A27277}" type="presOf" srcId="{F025FFB6-0A93-4E63-864B-A9968DEED963}" destId="{97A1445E-E2B4-4A76-92CF-72129EC71F9E}" srcOrd="0" destOrd="0" presId="urn:microsoft.com/office/officeart/2005/8/layout/hierarchy3"/>
    <dgm:cxn modelId="{8242B49B-784B-4225-B82A-9693E40A2099}" type="presOf" srcId="{32F2362D-3DB9-4EE4-8BED-49521B9E9AC7}" destId="{567F140E-EBA4-4EAC-8F69-FCEB672205E0}" srcOrd="0" destOrd="0" presId="urn:microsoft.com/office/officeart/2005/8/layout/hierarchy3"/>
    <dgm:cxn modelId="{CDA09CBB-8E85-4762-9562-FA642097D6B5}" type="presOf" srcId="{78AA9F09-BA2A-49A6-BEF8-6B2B66BA80C4}" destId="{AD8653C8-33F2-4ED0-BB49-F7CF353228FD}" srcOrd="1" destOrd="0" presId="urn:microsoft.com/office/officeart/2005/8/layout/hierarchy3"/>
    <dgm:cxn modelId="{310470C5-AF85-4C35-865A-182CE9179833}" type="presOf" srcId="{78AA9F09-BA2A-49A6-BEF8-6B2B66BA80C4}" destId="{39842A27-6E85-462F-B592-0651106585BF}" srcOrd="0" destOrd="0" presId="urn:microsoft.com/office/officeart/2005/8/layout/hierarchy3"/>
    <dgm:cxn modelId="{623453D6-E7E7-44BC-9D3E-FDC1064FFE8D}" srcId="{32F2362D-3DB9-4EE4-8BED-49521B9E9AC7}" destId="{78AA9F09-BA2A-49A6-BEF8-6B2B66BA80C4}" srcOrd="1" destOrd="0" parTransId="{31AE700A-8405-4961-B4F3-F71B7670824D}" sibTransId="{FBD28965-18FC-46D6-8C63-3DAADBF18752}"/>
    <dgm:cxn modelId="{AB2018D1-D63B-4CFC-9787-BA8223FAB912}" type="presParOf" srcId="{567F140E-EBA4-4EAC-8F69-FCEB672205E0}" destId="{3468FA7E-798E-4E4C-80AA-E86788F39A8E}" srcOrd="0" destOrd="0" presId="urn:microsoft.com/office/officeart/2005/8/layout/hierarchy3"/>
    <dgm:cxn modelId="{FD06C4E3-C3B2-4280-ABF8-36701BA3CF0C}" type="presParOf" srcId="{3468FA7E-798E-4E4C-80AA-E86788F39A8E}" destId="{A22B1AE6-7D5E-478B-B7FE-596E6C4F5296}" srcOrd="0" destOrd="0" presId="urn:microsoft.com/office/officeart/2005/8/layout/hierarchy3"/>
    <dgm:cxn modelId="{97C19940-400D-4F9D-B7C8-DC9051FD4E73}" type="presParOf" srcId="{A22B1AE6-7D5E-478B-B7FE-596E6C4F5296}" destId="{97A1445E-E2B4-4A76-92CF-72129EC71F9E}" srcOrd="0" destOrd="0" presId="urn:microsoft.com/office/officeart/2005/8/layout/hierarchy3"/>
    <dgm:cxn modelId="{F3274F90-D98C-4219-B758-42F6A8D14C56}" type="presParOf" srcId="{A22B1AE6-7D5E-478B-B7FE-596E6C4F5296}" destId="{361F879B-236F-47D5-81B8-3067EB84F9EF}" srcOrd="1" destOrd="0" presId="urn:microsoft.com/office/officeart/2005/8/layout/hierarchy3"/>
    <dgm:cxn modelId="{C95E87E6-8731-4B03-A98F-C112459F4C78}" type="presParOf" srcId="{3468FA7E-798E-4E4C-80AA-E86788F39A8E}" destId="{A5648BD1-8DB1-44FD-8FE1-593B59617CAF}" srcOrd="1" destOrd="0" presId="urn:microsoft.com/office/officeart/2005/8/layout/hierarchy3"/>
    <dgm:cxn modelId="{1B23BD8A-0870-438C-9589-1CBC9A90EC74}" type="presParOf" srcId="{567F140E-EBA4-4EAC-8F69-FCEB672205E0}" destId="{C74F91A4-291F-447A-AA03-281C3E8FCF53}" srcOrd="1" destOrd="0" presId="urn:microsoft.com/office/officeart/2005/8/layout/hierarchy3"/>
    <dgm:cxn modelId="{E43D3115-2277-44E0-9486-3127180891CC}" type="presParOf" srcId="{C74F91A4-291F-447A-AA03-281C3E8FCF53}" destId="{2D9295F6-FA75-4851-95F9-2438F3DC3444}" srcOrd="0" destOrd="0" presId="urn:microsoft.com/office/officeart/2005/8/layout/hierarchy3"/>
    <dgm:cxn modelId="{8701C760-53EF-4D1D-A370-15E42C8A8907}" type="presParOf" srcId="{2D9295F6-FA75-4851-95F9-2438F3DC3444}" destId="{39842A27-6E85-462F-B592-0651106585BF}" srcOrd="0" destOrd="0" presId="urn:microsoft.com/office/officeart/2005/8/layout/hierarchy3"/>
    <dgm:cxn modelId="{9EFEB839-8286-45D7-B802-0BF561FF4E20}" type="presParOf" srcId="{2D9295F6-FA75-4851-95F9-2438F3DC3444}" destId="{AD8653C8-33F2-4ED0-BB49-F7CF353228FD}" srcOrd="1" destOrd="0" presId="urn:microsoft.com/office/officeart/2005/8/layout/hierarchy3"/>
    <dgm:cxn modelId="{8579665B-0500-4217-B501-7EFDA5607A7B}" type="presParOf" srcId="{C74F91A4-291F-447A-AA03-281C3E8FCF53}" destId="{CF6EA2FE-67F8-425B-B21E-8448EF82555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A6515C-3F4F-4FAF-98EA-1DBB737F897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C168CE-363B-4AF2-8AA5-20397418060B}">
      <dgm:prSet/>
      <dgm:spPr/>
      <dgm:t>
        <a:bodyPr/>
        <a:lstStyle/>
        <a:p>
          <a:r>
            <a:rPr lang="en-US"/>
            <a:t>https://install.wled.me/</a:t>
          </a:r>
        </a:p>
      </dgm:t>
    </dgm:pt>
    <dgm:pt modelId="{95056CBC-8819-49F2-9489-B7963B32EAEC}" type="parTrans" cxnId="{A0417EB8-4303-4E47-BB7B-1AB69D106C47}">
      <dgm:prSet/>
      <dgm:spPr/>
      <dgm:t>
        <a:bodyPr/>
        <a:lstStyle/>
        <a:p>
          <a:endParaRPr lang="en-US"/>
        </a:p>
      </dgm:t>
    </dgm:pt>
    <dgm:pt modelId="{E887AC60-8B86-4462-9A56-2EF3C5ACAE44}" type="sibTrans" cxnId="{A0417EB8-4303-4E47-BB7B-1AB69D106C47}">
      <dgm:prSet/>
      <dgm:spPr/>
      <dgm:t>
        <a:bodyPr/>
        <a:lstStyle/>
        <a:p>
          <a:endParaRPr lang="en-US"/>
        </a:p>
      </dgm:t>
    </dgm:pt>
    <dgm:pt modelId="{87E9C85F-AF3F-48A6-8A19-CC94E795CD7E}">
      <dgm:prSet/>
      <dgm:spPr/>
      <dgm:t>
        <a:bodyPr/>
        <a:lstStyle/>
        <a:p>
          <a:r>
            <a:rPr lang="en-US"/>
            <a:t>Hold B on tiny computer</a:t>
          </a:r>
        </a:p>
      </dgm:t>
    </dgm:pt>
    <dgm:pt modelId="{46746165-94EB-49E5-A955-AA36C0B6A9CD}" type="parTrans" cxnId="{2F6F975F-953F-4AA4-9BAC-7C850CA04C98}">
      <dgm:prSet/>
      <dgm:spPr/>
      <dgm:t>
        <a:bodyPr/>
        <a:lstStyle/>
        <a:p>
          <a:endParaRPr lang="en-US"/>
        </a:p>
      </dgm:t>
    </dgm:pt>
    <dgm:pt modelId="{F497791F-59A3-43DA-BEB9-89EE91F6EA75}" type="sibTrans" cxnId="{2F6F975F-953F-4AA4-9BAC-7C850CA04C98}">
      <dgm:prSet/>
      <dgm:spPr/>
      <dgm:t>
        <a:bodyPr/>
        <a:lstStyle/>
        <a:p>
          <a:endParaRPr lang="en-US"/>
        </a:p>
      </dgm:t>
    </dgm:pt>
    <dgm:pt modelId="{47B00913-ECDD-4203-A190-A4D2A71D389A}">
      <dgm:prSet/>
      <dgm:spPr/>
      <dgm:t>
        <a:bodyPr/>
        <a:lstStyle/>
        <a:p>
          <a:r>
            <a:rPr lang="en-US"/>
            <a:t>Plug in USB</a:t>
          </a:r>
        </a:p>
      </dgm:t>
    </dgm:pt>
    <dgm:pt modelId="{ADFDF88D-06F7-4336-BD2B-090E1D2938BF}" type="parTrans" cxnId="{189DF4B2-04F9-42AC-BC46-832227A78143}">
      <dgm:prSet/>
      <dgm:spPr/>
      <dgm:t>
        <a:bodyPr/>
        <a:lstStyle/>
        <a:p>
          <a:endParaRPr lang="en-US"/>
        </a:p>
      </dgm:t>
    </dgm:pt>
    <dgm:pt modelId="{A7699D96-32E3-468E-B713-EF439BE30866}" type="sibTrans" cxnId="{189DF4B2-04F9-42AC-BC46-832227A78143}">
      <dgm:prSet/>
      <dgm:spPr/>
      <dgm:t>
        <a:bodyPr/>
        <a:lstStyle/>
        <a:p>
          <a:endParaRPr lang="en-US"/>
        </a:p>
      </dgm:t>
    </dgm:pt>
    <dgm:pt modelId="{F3CDF5BD-EFDE-4D09-A0C6-A1A96DF9CEC4}">
      <dgm:prSet/>
      <dgm:spPr/>
      <dgm:t>
        <a:bodyPr/>
        <a:lstStyle/>
        <a:p>
          <a:r>
            <a:rPr lang="en-US"/>
            <a:t>Select "Install"</a:t>
          </a:r>
        </a:p>
      </dgm:t>
    </dgm:pt>
    <dgm:pt modelId="{C6BA5657-3CA1-4FB5-BC32-6F70AC06DADE}" type="parTrans" cxnId="{CCE6791F-BBCA-49CB-815B-7982AC04B51C}">
      <dgm:prSet/>
      <dgm:spPr/>
      <dgm:t>
        <a:bodyPr/>
        <a:lstStyle/>
        <a:p>
          <a:endParaRPr lang="en-US"/>
        </a:p>
      </dgm:t>
    </dgm:pt>
    <dgm:pt modelId="{3B886338-93D8-42C4-82A6-CD38007F31DD}" type="sibTrans" cxnId="{CCE6791F-BBCA-49CB-815B-7982AC04B51C}">
      <dgm:prSet/>
      <dgm:spPr/>
      <dgm:t>
        <a:bodyPr/>
        <a:lstStyle/>
        <a:p>
          <a:endParaRPr lang="en-US"/>
        </a:p>
      </dgm:t>
    </dgm:pt>
    <dgm:pt modelId="{D12A7D40-7781-4F48-89D9-742D90EE725F}">
      <dgm:prSet/>
      <dgm:spPr/>
      <dgm:t>
        <a:bodyPr/>
        <a:lstStyle/>
        <a:p>
          <a:r>
            <a:rPr lang="en-US"/>
            <a:t>Select correct  COM port</a:t>
          </a:r>
        </a:p>
      </dgm:t>
    </dgm:pt>
    <dgm:pt modelId="{702F33C0-A7AD-4277-BCBB-F19CF4A1A216}" type="parTrans" cxnId="{136EDB79-FACF-476E-9B7F-B47E99ABA9D3}">
      <dgm:prSet/>
      <dgm:spPr/>
      <dgm:t>
        <a:bodyPr/>
        <a:lstStyle/>
        <a:p>
          <a:endParaRPr lang="en-US"/>
        </a:p>
      </dgm:t>
    </dgm:pt>
    <dgm:pt modelId="{2E4E3CCD-EA54-4103-BAD1-0305B72FB6B6}" type="sibTrans" cxnId="{136EDB79-FACF-476E-9B7F-B47E99ABA9D3}">
      <dgm:prSet/>
      <dgm:spPr/>
      <dgm:t>
        <a:bodyPr/>
        <a:lstStyle/>
        <a:p>
          <a:endParaRPr lang="en-US"/>
        </a:p>
      </dgm:t>
    </dgm:pt>
    <dgm:pt modelId="{53355603-E892-497C-978C-1505480845F4}">
      <dgm:prSet/>
      <dgm:spPr/>
      <dgm:t>
        <a:bodyPr/>
        <a:lstStyle/>
        <a:p>
          <a:r>
            <a:rPr lang="en-US"/>
            <a:t>Connect</a:t>
          </a:r>
        </a:p>
      </dgm:t>
    </dgm:pt>
    <dgm:pt modelId="{60DAE4A2-D309-40CA-BB4A-5435B03A8F88}" type="parTrans" cxnId="{5B8B6A5C-EBA1-4FCA-B446-E97727BAA70C}">
      <dgm:prSet/>
      <dgm:spPr/>
      <dgm:t>
        <a:bodyPr/>
        <a:lstStyle/>
        <a:p>
          <a:endParaRPr lang="en-US"/>
        </a:p>
      </dgm:t>
    </dgm:pt>
    <dgm:pt modelId="{A67ACA84-2CD1-4A6B-BB23-E1B8FAA8B2B7}" type="sibTrans" cxnId="{5B8B6A5C-EBA1-4FCA-B446-E97727BAA70C}">
      <dgm:prSet/>
      <dgm:spPr/>
      <dgm:t>
        <a:bodyPr/>
        <a:lstStyle/>
        <a:p>
          <a:endParaRPr lang="en-US"/>
        </a:p>
      </dgm:t>
    </dgm:pt>
    <dgm:pt modelId="{602B4648-4292-4415-94C6-A182CA7D76CE}">
      <dgm:prSet/>
      <dgm:spPr/>
      <dgm:t>
        <a:bodyPr/>
        <a:lstStyle/>
        <a:p>
          <a:r>
            <a:rPr lang="en-US"/>
            <a:t>Install WLED</a:t>
          </a:r>
        </a:p>
      </dgm:t>
    </dgm:pt>
    <dgm:pt modelId="{1E27C3DE-F603-4589-AF67-ACED84DEA5FA}" type="parTrans" cxnId="{5E7B561F-8B06-4FBF-84C0-BBEFA1EBDEDC}">
      <dgm:prSet/>
      <dgm:spPr/>
      <dgm:t>
        <a:bodyPr/>
        <a:lstStyle/>
        <a:p>
          <a:endParaRPr lang="en-US"/>
        </a:p>
      </dgm:t>
    </dgm:pt>
    <dgm:pt modelId="{D207EE0B-FC1C-4ACD-A2D6-9177F9757AA4}" type="sibTrans" cxnId="{5E7B561F-8B06-4FBF-84C0-BBEFA1EBDEDC}">
      <dgm:prSet/>
      <dgm:spPr/>
      <dgm:t>
        <a:bodyPr/>
        <a:lstStyle/>
        <a:p>
          <a:endParaRPr lang="en-US"/>
        </a:p>
      </dgm:t>
    </dgm:pt>
    <dgm:pt modelId="{D6464C18-5DBB-44F1-A8E7-812AF9287D78}">
      <dgm:prSet/>
      <dgm:spPr/>
      <dgm:t>
        <a:bodyPr/>
        <a:lstStyle/>
        <a:p>
          <a:r>
            <a:rPr lang="en-US"/>
            <a:t>Wait until completed</a:t>
          </a:r>
        </a:p>
      </dgm:t>
    </dgm:pt>
    <dgm:pt modelId="{F2F99156-17EF-4BC3-937F-4876026A7BB8}" type="parTrans" cxnId="{BC40E3E9-0891-4FF6-97E3-C017BD37BBD3}">
      <dgm:prSet/>
      <dgm:spPr/>
      <dgm:t>
        <a:bodyPr/>
        <a:lstStyle/>
        <a:p>
          <a:endParaRPr lang="en-US"/>
        </a:p>
      </dgm:t>
    </dgm:pt>
    <dgm:pt modelId="{93FE9A6F-C532-4C00-9E07-E8F74E837155}" type="sibTrans" cxnId="{BC40E3E9-0891-4FF6-97E3-C017BD37BBD3}">
      <dgm:prSet/>
      <dgm:spPr/>
      <dgm:t>
        <a:bodyPr/>
        <a:lstStyle/>
        <a:p>
          <a:endParaRPr lang="en-US"/>
        </a:p>
      </dgm:t>
    </dgm:pt>
    <dgm:pt modelId="{C811997C-47A7-4300-B7F5-39A0E0C09F1F}">
      <dgm:prSet/>
      <dgm:spPr/>
      <dgm:t>
        <a:bodyPr/>
        <a:lstStyle/>
        <a:p>
          <a:r>
            <a:rPr lang="en-US"/>
            <a:t>disconnect, reconnect USB</a:t>
          </a:r>
        </a:p>
      </dgm:t>
    </dgm:pt>
    <dgm:pt modelId="{1CCB91AC-0023-47A3-A7A1-1143468C0A51}" type="parTrans" cxnId="{86A2A660-B33E-4C55-A7D8-38C873BCB905}">
      <dgm:prSet/>
      <dgm:spPr/>
      <dgm:t>
        <a:bodyPr/>
        <a:lstStyle/>
        <a:p>
          <a:endParaRPr lang="en-US"/>
        </a:p>
      </dgm:t>
    </dgm:pt>
    <dgm:pt modelId="{197033FF-C117-4FEB-9355-7AB847D22F8F}" type="sibTrans" cxnId="{86A2A660-B33E-4C55-A7D8-38C873BCB905}">
      <dgm:prSet/>
      <dgm:spPr/>
      <dgm:t>
        <a:bodyPr/>
        <a:lstStyle/>
        <a:p>
          <a:endParaRPr lang="en-US"/>
        </a:p>
      </dgm:t>
    </dgm:pt>
    <dgm:pt modelId="{AF80945F-65FE-41A5-9ACD-128170829A95}">
      <dgm:prSet/>
      <dgm:spPr/>
      <dgm:t>
        <a:bodyPr/>
        <a:lstStyle/>
        <a:p>
          <a:r>
            <a:rPr lang="en-US"/>
            <a:t>Open WIFI on your mobile phone</a:t>
          </a:r>
        </a:p>
      </dgm:t>
    </dgm:pt>
    <dgm:pt modelId="{A55137D6-44FD-491A-9220-D45D9323A3CB}" type="parTrans" cxnId="{1EC96A26-C388-49DD-95DA-B62FD9C44502}">
      <dgm:prSet/>
      <dgm:spPr/>
      <dgm:t>
        <a:bodyPr/>
        <a:lstStyle/>
        <a:p>
          <a:endParaRPr lang="en-US"/>
        </a:p>
      </dgm:t>
    </dgm:pt>
    <dgm:pt modelId="{2EC720D1-E05F-486F-B217-394671E22AC9}" type="sibTrans" cxnId="{1EC96A26-C388-49DD-95DA-B62FD9C44502}">
      <dgm:prSet/>
      <dgm:spPr/>
      <dgm:t>
        <a:bodyPr/>
        <a:lstStyle/>
        <a:p>
          <a:endParaRPr lang="en-US"/>
        </a:p>
      </dgm:t>
    </dgm:pt>
    <dgm:pt modelId="{A2687EE0-7F93-48E0-82F8-1CF91898F830}">
      <dgm:prSet/>
      <dgm:spPr/>
      <dgm:t>
        <a:bodyPr/>
        <a:lstStyle/>
        <a:p>
          <a:r>
            <a:rPr lang="en-US"/>
            <a:t>Select WLED-AP</a:t>
          </a:r>
        </a:p>
      </dgm:t>
    </dgm:pt>
    <dgm:pt modelId="{3EF12DF4-176E-4F11-A9EC-19F9074245E9}" type="parTrans" cxnId="{D5ADD003-43AB-4C6B-9F26-8F6A9C32BB94}">
      <dgm:prSet/>
      <dgm:spPr/>
      <dgm:t>
        <a:bodyPr/>
        <a:lstStyle/>
        <a:p>
          <a:endParaRPr lang="en-US"/>
        </a:p>
      </dgm:t>
    </dgm:pt>
    <dgm:pt modelId="{0F6B428F-563E-40A2-8AE3-1837599C7919}" type="sibTrans" cxnId="{D5ADD003-43AB-4C6B-9F26-8F6A9C32BB94}">
      <dgm:prSet/>
      <dgm:spPr/>
      <dgm:t>
        <a:bodyPr/>
        <a:lstStyle/>
        <a:p>
          <a:endParaRPr lang="en-US"/>
        </a:p>
      </dgm:t>
    </dgm:pt>
    <dgm:pt modelId="{E9FBD1B7-C6FD-4A46-B51D-38140513B3D0}">
      <dgm:prSet/>
      <dgm:spPr/>
      <dgm:t>
        <a:bodyPr/>
        <a:lstStyle/>
        <a:p>
          <a:r>
            <a:rPr lang="en-US"/>
            <a:t>Password: wled1234</a:t>
          </a:r>
        </a:p>
      </dgm:t>
    </dgm:pt>
    <dgm:pt modelId="{D247E011-BCD1-46C0-8BA1-F3AB43430803}" type="parTrans" cxnId="{F580FE5E-23A0-4E03-B469-52D2665FE771}">
      <dgm:prSet/>
      <dgm:spPr/>
      <dgm:t>
        <a:bodyPr/>
        <a:lstStyle/>
        <a:p>
          <a:endParaRPr lang="en-US"/>
        </a:p>
      </dgm:t>
    </dgm:pt>
    <dgm:pt modelId="{F21C727C-6928-432C-92F1-20D61D962FD0}" type="sibTrans" cxnId="{F580FE5E-23A0-4E03-B469-52D2665FE771}">
      <dgm:prSet/>
      <dgm:spPr/>
      <dgm:t>
        <a:bodyPr/>
        <a:lstStyle/>
        <a:p>
          <a:endParaRPr lang="en-US"/>
        </a:p>
      </dgm:t>
    </dgm:pt>
    <dgm:pt modelId="{053312EE-C419-48A7-92D0-14BF7E1847AA}">
      <dgm:prSet/>
      <dgm:spPr/>
      <dgm:t>
        <a:bodyPr/>
        <a:lstStyle/>
        <a:p>
          <a:r>
            <a:rPr lang="en-US"/>
            <a:t>Go to wifi settings</a:t>
          </a:r>
        </a:p>
      </dgm:t>
    </dgm:pt>
    <dgm:pt modelId="{0C38B22A-FCB5-46B7-88C4-B8CB1C5E6460}" type="parTrans" cxnId="{8913B2BB-1252-47A1-9942-F460FE3961DE}">
      <dgm:prSet/>
      <dgm:spPr/>
      <dgm:t>
        <a:bodyPr/>
        <a:lstStyle/>
        <a:p>
          <a:endParaRPr lang="en-US"/>
        </a:p>
      </dgm:t>
    </dgm:pt>
    <dgm:pt modelId="{DE8A0C4D-BB58-4940-A5D3-6950840C619F}" type="sibTrans" cxnId="{8913B2BB-1252-47A1-9942-F460FE3961DE}">
      <dgm:prSet/>
      <dgm:spPr/>
      <dgm:t>
        <a:bodyPr/>
        <a:lstStyle/>
        <a:p>
          <a:endParaRPr lang="en-US"/>
        </a:p>
      </dgm:t>
    </dgm:pt>
    <dgm:pt modelId="{9A25BA3E-81A0-4483-BC43-6FE61E5C957B}">
      <dgm:prSet/>
      <dgm:spPr/>
      <dgm:t>
        <a:bodyPr/>
        <a:lstStyle/>
        <a:p>
          <a:r>
            <a:rPr lang="en-US" dirty="0"/>
            <a:t>Change AP name to your name</a:t>
          </a:r>
        </a:p>
      </dgm:t>
    </dgm:pt>
    <dgm:pt modelId="{6D944404-573E-403A-A054-197ECE426A24}" type="parTrans" cxnId="{D02F9C16-10D6-4FC0-9E4B-7AE503C5F759}">
      <dgm:prSet/>
      <dgm:spPr/>
      <dgm:t>
        <a:bodyPr/>
        <a:lstStyle/>
        <a:p>
          <a:endParaRPr lang="en-US"/>
        </a:p>
      </dgm:t>
    </dgm:pt>
    <dgm:pt modelId="{8DC3882F-495E-42B0-8BB0-5C2D8D1895EC}" type="sibTrans" cxnId="{D02F9C16-10D6-4FC0-9E4B-7AE503C5F759}">
      <dgm:prSet/>
      <dgm:spPr/>
      <dgm:t>
        <a:bodyPr/>
        <a:lstStyle/>
        <a:p>
          <a:endParaRPr lang="en-US"/>
        </a:p>
      </dgm:t>
    </dgm:pt>
    <dgm:pt modelId="{8B6A04CF-212D-4635-A885-0DC3F3406445}">
      <dgm:prSet/>
      <dgm:spPr/>
      <dgm:t>
        <a:bodyPr/>
        <a:lstStyle/>
        <a:p>
          <a:r>
            <a:rPr lang="en-US" dirty="0"/>
            <a:t>Remove password if you like</a:t>
          </a:r>
        </a:p>
      </dgm:t>
    </dgm:pt>
    <dgm:pt modelId="{F8506A19-C667-4612-825B-E83B19592265}" type="parTrans" cxnId="{90B935C6-BEF8-4A85-A54D-162D0602C721}">
      <dgm:prSet/>
      <dgm:spPr/>
      <dgm:t>
        <a:bodyPr/>
        <a:lstStyle/>
        <a:p>
          <a:endParaRPr lang="en-US"/>
        </a:p>
      </dgm:t>
    </dgm:pt>
    <dgm:pt modelId="{FBC4CF1F-31E0-4E0A-BCD8-7CD0197F98E8}" type="sibTrans" cxnId="{90B935C6-BEF8-4A85-A54D-162D0602C721}">
      <dgm:prSet/>
      <dgm:spPr/>
      <dgm:t>
        <a:bodyPr/>
        <a:lstStyle/>
        <a:p>
          <a:endParaRPr lang="en-US"/>
        </a:p>
      </dgm:t>
    </dgm:pt>
    <dgm:pt modelId="{C18533F4-53F6-412D-A92A-564536C3C396}">
      <dgm:prSet/>
      <dgm:spPr/>
      <dgm:t>
        <a:bodyPr/>
        <a:lstStyle/>
        <a:p>
          <a:r>
            <a:rPr lang="en-US"/>
            <a:t>LED preferences: GPIO 21</a:t>
          </a:r>
        </a:p>
      </dgm:t>
    </dgm:pt>
    <dgm:pt modelId="{13AD6380-847F-491A-91E6-59287EEFD9F7}" type="parTrans" cxnId="{ADF5C4D5-A584-47DF-9121-B77C7E535D26}">
      <dgm:prSet/>
      <dgm:spPr/>
      <dgm:t>
        <a:bodyPr/>
        <a:lstStyle/>
        <a:p>
          <a:endParaRPr lang="en-US"/>
        </a:p>
      </dgm:t>
    </dgm:pt>
    <dgm:pt modelId="{9559570E-C4CE-4BD1-9C65-D72A3B24F384}" type="sibTrans" cxnId="{ADF5C4D5-A584-47DF-9121-B77C7E535D26}">
      <dgm:prSet/>
      <dgm:spPr/>
      <dgm:t>
        <a:bodyPr/>
        <a:lstStyle/>
        <a:p>
          <a:endParaRPr lang="en-US"/>
        </a:p>
      </dgm:t>
    </dgm:pt>
    <dgm:pt modelId="{32BD7911-962D-42BE-9AE5-AB853F51A0CD}">
      <dgm:prSet/>
      <dgm:spPr/>
      <dgm:t>
        <a:bodyPr/>
        <a:lstStyle/>
        <a:p>
          <a:r>
            <a:rPr lang="en-US"/>
            <a:t>Button 0: GPIO 20</a:t>
          </a:r>
        </a:p>
      </dgm:t>
    </dgm:pt>
    <dgm:pt modelId="{F3D288F2-3A98-4DAF-A0BF-4FB214AEBDB1}" type="parTrans" cxnId="{0FA6163E-FD02-41BA-8C13-07E1281E9DC9}">
      <dgm:prSet/>
      <dgm:spPr/>
      <dgm:t>
        <a:bodyPr/>
        <a:lstStyle/>
        <a:p>
          <a:endParaRPr lang="en-US"/>
        </a:p>
      </dgm:t>
    </dgm:pt>
    <dgm:pt modelId="{48BA79C5-409E-4134-8E1A-357A4CC0AFC6}" type="sibTrans" cxnId="{0FA6163E-FD02-41BA-8C13-07E1281E9DC9}">
      <dgm:prSet/>
      <dgm:spPr/>
      <dgm:t>
        <a:bodyPr/>
        <a:lstStyle/>
        <a:p>
          <a:endParaRPr lang="en-US"/>
        </a:p>
      </dgm:t>
    </dgm:pt>
    <dgm:pt modelId="{A0C1F9DD-F5DA-485D-BA70-A13AB97EF2D9}" type="pres">
      <dgm:prSet presAssocID="{44A6515C-3F4F-4FAF-98EA-1DBB737F8977}" presName="diagram" presStyleCnt="0">
        <dgm:presLayoutVars>
          <dgm:dir/>
          <dgm:resizeHandles val="exact"/>
        </dgm:presLayoutVars>
      </dgm:prSet>
      <dgm:spPr/>
    </dgm:pt>
    <dgm:pt modelId="{137BD55B-FD54-4F48-BD2F-D6EB67687445}" type="pres">
      <dgm:prSet presAssocID="{20C168CE-363B-4AF2-8AA5-20397418060B}" presName="node" presStyleLbl="node1" presStyleIdx="0" presStyleCnt="17">
        <dgm:presLayoutVars>
          <dgm:bulletEnabled val="1"/>
        </dgm:presLayoutVars>
      </dgm:prSet>
      <dgm:spPr/>
    </dgm:pt>
    <dgm:pt modelId="{E7A4B5DF-F689-4BA4-B7D5-5A4DEB5AE348}" type="pres">
      <dgm:prSet presAssocID="{E887AC60-8B86-4462-9A56-2EF3C5ACAE44}" presName="sibTrans" presStyleCnt="0"/>
      <dgm:spPr/>
    </dgm:pt>
    <dgm:pt modelId="{0B52D861-2BAB-46B2-AEAC-E5306F96A79C}" type="pres">
      <dgm:prSet presAssocID="{87E9C85F-AF3F-48A6-8A19-CC94E795CD7E}" presName="node" presStyleLbl="node1" presStyleIdx="1" presStyleCnt="17">
        <dgm:presLayoutVars>
          <dgm:bulletEnabled val="1"/>
        </dgm:presLayoutVars>
      </dgm:prSet>
      <dgm:spPr/>
    </dgm:pt>
    <dgm:pt modelId="{483A1FB0-2ED9-406D-9BD0-1D579A499470}" type="pres">
      <dgm:prSet presAssocID="{F497791F-59A3-43DA-BEB9-89EE91F6EA75}" presName="sibTrans" presStyleCnt="0"/>
      <dgm:spPr/>
    </dgm:pt>
    <dgm:pt modelId="{8512D584-42BE-476D-B1E3-B2259852C05B}" type="pres">
      <dgm:prSet presAssocID="{47B00913-ECDD-4203-A190-A4D2A71D389A}" presName="node" presStyleLbl="node1" presStyleIdx="2" presStyleCnt="17">
        <dgm:presLayoutVars>
          <dgm:bulletEnabled val="1"/>
        </dgm:presLayoutVars>
      </dgm:prSet>
      <dgm:spPr/>
    </dgm:pt>
    <dgm:pt modelId="{1BA752C0-7B6D-4A2D-BDD1-B46B48214227}" type="pres">
      <dgm:prSet presAssocID="{A7699D96-32E3-468E-B713-EF439BE30866}" presName="sibTrans" presStyleCnt="0"/>
      <dgm:spPr/>
    </dgm:pt>
    <dgm:pt modelId="{EA6866FD-6003-43E5-AD2B-E65CE7AAC45C}" type="pres">
      <dgm:prSet presAssocID="{F3CDF5BD-EFDE-4D09-A0C6-A1A96DF9CEC4}" presName="node" presStyleLbl="node1" presStyleIdx="3" presStyleCnt="17">
        <dgm:presLayoutVars>
          <dgm:bulletEnabled val="1"/>
        </dgm:presLayoutVars>
      </dgm:prSet>
      <dgm:spPr/>
    </dgm:pt>
    <dgm:pt modelId="{6F521FD4-817B-4363-911E-EB490AD1905D}" type="pres">
      <dgm:prSet presAssocID="{3B886338-93D8-42C4-82A6-CD38007F31DD}" presName="sibTrans" presStyleCnt="0"/>
      <dgm:spPr/>
    </dgm:pt>
    <dgm:pt modelId="{58EBF4E1-0C87-4773-AE93-AF92B2CB25AE}" type="pres">
      <dgm:prSet presAssocID="{D12A7D40-7781-4F48-89D9-742D90EE725F}" presName="node" presStyleLbl="node1" presStyleIdx="4" presStyleCnt="17">
        <dgm:presLayoutVars>
          <dgm:bulletEnabled val="1"/>
        </dgm:presLayoutVars>
      </dgm:prSet>
      <dgm:spPr/>
    </dgm:pt>
    <dgm:pt modelId="{E78BC93B-D73D-41E6-9077-997EA5B1EEB2}" type="pres">
      <dgm:prSet presAssocID="{2E4E3CCD-EA54-4103-BAD1-0305B72FB6B6}" presName="sibTrans" presStyleCnt="0"/>
      <dgm:spPr/>
    </dgm:pt>
    <dgm:pt modelId="{B19B7DC6-5DCA-4E36-BA99-9C989E46E006}" type="pres">
      <dgm:prSet presAssocID="{53355603-E892-497C-978C-1505480845F4}" presName="node" presStyleLbl="node1" presStyleIdx="5" presStyleCnt="17">
        <dgm:presLayoutVars>
          <dgm:bulletEnabled val="1"/>
        </dgm:presLayoutVars>
      </dgm:prSet>
      <dgm:spPr/>
    </dgm:pt>
    <dgm:pt modelId="{ADC16E2A-7121-48FB-A09E-CDDB9DA09446}" type="pres">
      <dgm:prSet presAssocID="{A67ACA84-2CD1-4A6B-BB23-E1B8FAA8B2B7}" presName="sibTrans" presStyleCnt="0"/>
      <dgm:spPr/>
    </dgm:pt>
    <dgm:pt modelId="{A6589FA4-FEEA-4622-ACAC-ECC9C92509BA}" type="pres">
      <dgm:prSet presAssocID="{602B4648-4292-4415-94C6-A182CA7D76CE}" presName="node" presStyleLbl="node1" presStyleIdx="6" presStyleCnt="17">
        <dgm:presLayoutVars>
          <dgm:bulletEnabled val="1"/>
        </dgm:presLayoutVars>
      </dgm:prSet>
      <dgm:spPr/>
    </dgm:pt>
    <dgm:pt modelId="{BB0D5B9B-132F-4F4F-8CA1-18F73F71E25B}" type="pres">
      <dgm:prSet presAssocID="{D207EE0B-FC1C-4ACD-A2D6-9177F9757AA4}" presName="sibTrans" presStyleCnt="0"/>
      <dgm:spPr/>
    </dgm:pt>
    <dgm:pt modelId="{C23DAC56-4133-465D-988D-6AEE2D477BC2}" type="pres">
      <dgm:prSet presAssocID="{D6464C18-5DBB-44F1-A8E7-812AF9287D78}" presName="node" presStyleLbl="node1" presStyleIdx="7" presStyleCnt="17">
        <dgm:presLayoutVars>
          <dgm:bulletEnabled val="1"/>
        </dgm:presLayoutVars>
      </dgm:prSet>
      <dgm:spPr/>
    </dgm:pt>
    <dgm:pt modelId="{E8519D6A-D5A1-42A4-A273-E637F57BC205}" type="pres">
      <dgm:prSet presAssocID="{93FE9A6F-C532-4C00-9E07-E8F74E837155}" presName="sibTrans" presStyleCnt="0"/>
      <dgm:spPr/>
    </dgm:pt>
    <dgm:pt modelId="{8B0C51FF-9C08-483D-AB8F-06C0B18EC83A}" type="pres">
      <dgm:prSet presAssocID="{C811997C-47A7-4300-B7F5-39A0E0C09F1F}" presName="node" presStyleLbl="node1" presStyleIdx="8" presStyleCnt="17">
        <dgm:presLayoutVars>
          <dgm:bulletEnabled val="1"/>
        </dgm:presLayoutVars>
      </dgm:prSet>
      <dgm:spPr/>
    </dgm:pt>
    <dgm:pt modelId="{D40218A2-0E21-4132-B793-B7B28ACCF2CA}" type="pres">
      <dgm:prSet presAssocID="{197033FF-C117-4FEB-9355-7AB847D22F8F}" presName="sibTrans" presStyleCnt="0"/>
      <dgm:spPr/>
    </dgm:pt>
    <dgm:pt modelId="{99F7995C-5F16-4087-B25B-26E2DC019BE8}" type="pres">
      <dgm:prSet presAssocID="{AF80945F-65FE-41A5-9ACD-128170829A95}" presName="node" presStyleLbl="node1" presStyleIdx="9" presStyleCnt="17">
        <dgm:presLayoutVars>
          <dgm:bulletEnabled val="1"/>
        </dgm:presLayoutVars>
      </dgm:prSet>
      <dgm:spPr/>
    </dgm:pt>
    <dgm:pt modelId="{AF62CA90-429A-4647-8D79-66BEE64EF893}" type="pres">
      <dgm:prSet presAssocID="{2EC720D1-E05F-486F-B217-394671E22AC9}" presName="sibTrans" presStyleCnt="0"/>
      <dgm:spPr/>
    </dgm:pt>
    <dgm:pt modelId="{A4D0355F-DB81-4B8F-9F26-F47318420AF4}" type="pres">
      <dgm:prSet presAssocID="{A2687EE0-7F93-48E0-82F8-1CF91898F830}" presName="node" presStyleLbl="node1" presStyleIdx="10" presStyleCnt="17">
        <dgm:presLayoutVars>
          <dgm:bulletEnabled val="1"/>
        </dgm:presLayoutVars>
      </dgm:prSet>
      <dgm:spPr/>
    </dgm:pt>
    <dgm:pt modelId="{4B174EA8-27F1-487F-95DF-B024483EE94B}" type="pres">
      <dgm:prSet presAssocID="{0F6B428F-563E-40A2-8AE3-1837599C7919}" presName="sibTrans" presStyleCnt="0"/>
      <dgm:spPr/>
    </dgm:pt>
    <dgm:pt modelId="{ECA91E86-CDE3-404A-BC68-ED8C1CD4B44A}" type="pres">
      <dgm:prSet presAssocID="{E9FBD1B7-C6FD-4A46-B51D-38140513B3D0}" presName="node" presStyleLbl="node1" presStyleIdx="11" presStyleCnt="17">
        <dgm:presLayoutVars>
          <dgm:bulletEnabled val="1"/>
        </dgm:presLayoutVars>
      </dgm:prSet>
      <dgm:spPr/>
    </dgm:pt>
    <dgm:pt modelId="{FF1C3C0A-6A55-48FB-B2ED-29D6A2CB5E61}" type="pres">
      <dgm:prSet presAssocID="{F21C727C-6928-432C-92F1-20D61D962FD0}" presName="sibTrans" presStyleCnt="0"/>
      <dgm:spPr/>
    </dgm:pt>
    <dgm:pt modelId="{0B1BA05E-E849-4698-8956-E880D5139FB2}" type="pres">
      <dgm:prSet presAssocID="{053312EE-C419-48A7-92D0-14BF7E1847AA}" presName="node" presStyleLbl="node1" presStyleIdx="12" presStyleCnt="17">
        <dgm:presLayoutVars>
          <dgm:bulletEnabled val="1"/>
        </dgm:presLayoutVars>
      </dgm:prSet>
      <dgm:spPr/>
    </dgm:pt>
    <dgm:pt modelId="{89B8878C-6164-4E08-884A-CCEAF0A0122A}" type="pres">
      <dgm:prSet presAssocID="{DE8A0C4D-BB58-4940-A5D3-6950840C619F}" presName="sibTrans" presStyleCnt="0"/>
      <dgm:spPr/>
    </dgm:pt>
    <dgm:pt modelId="{947471CF-6D12-4FA7-86B2-D333DF1ECD1D}" type="pres">
      <dgm:prSet presAssocID="{9A25BA3E-81A0-4483-BC43-6FE61E5C957B}" presName="node" presStyleLbl="node1" presStyleIdx="13" presStyleCnt="17">
        <dgm:presLayoutVars>
          <dgm:bulletEnabled val="1"/>
        </dgm:presLayoutVars>
      </dgm:prSet>
      <dgm:spPr/>
    </dgm:pt>
    <dgm:pt modelId="{761E60C4-B8FC-4192-A7BE-B6457AAA47BA}" type="pres">
      <dgm:prSet presAssocID="{8DC3882F-495E-42B0-8BB0-5C2D8D1895EC}" presName="sibTrans" presStyleCnt="0"/>
      <dgm:spPr/>
    </dgm:pt>
    <dgm:pt modelId="{5E6212FA-EB81-4352-9107-56CE8D8CDDA5}" type="pres">
      <dgm:prSet presAssocID="{8B6A04CF-212D-4635-A885-0DC3F3406445}" presName="node" presStyleLbl="node1" presStyleIdx="14" presStyleCnt="17">
        <dgm:presLayoutVars>
          <dgm:bulletEnabled val="1"/>
        </dgm:presLayoutVars>
      </dgm:prSet>
      <dgm:spPr/>
    </dgm:pt>
    <dgm:pt modelId="{BAFFAE8E-DDFA-478E-91EE-CF5620646C4C}" type="pres">
      <dgm:prSet presAssocID="{FBC4CF1F-31E0-4E0A-BCD8-7CD0197F98E8}" presName="sibTrans" presStyleCnt="0"/>
      <dgm:spPr/>
    </dgm:pt>
    <dgm:pt modelId="{928E961C-EA9C-4FC0-B324-DC722660BDCB}" type="pres">
      <dgm:prSet presAssocID="{C18533F4-53F6-412D-A92A-564536C3C396}" presName="node" presStyleLbl="node1" presStyleIdx="15" presStyleCnt="17">
        <dgm:presLayoutVars>
          <dgm:bulletEnabled val="1"/>
        </dgm:presLayoutVars>
      </dgm:prSet>
      <dgm:spPr/>
    </dgm:pt>
    <dgm:pt modelId="{80204EBB-DAE9-4F8B-975E-F629619E2737}" type="pres">
      <dgm:prSet presAssocID="{9559570E-C4CE-4BD1-9C65-D72A3B24F384}" presName="sibTrans" presStyleCnt="0"/>
      <dgm:spPr/>
    </dgm:pt>
    <dgm:pt modelId="{DB9E7353-08EE-4784-BED4-C82B40A89AA7}" type="pres">
      <dgm:prSet presAssocID="{32BD7911-962D-42BE-9AE5-AB853F51A0CD}" presName="node" presStyleLbl="node1" presStyleIdx="16" presStyleCnt="17">
        <dgm:presLayoutVars>
          <dgm:bulletEnabled val="1"/>
        </dgm:presLayoutVars>
      </dgm:prSet>
      <dgm:spPr/>
    </dgm:pt>
  </dgm:ptLst>
  <dgm:cxnLst>
    <dgm:cxn modelId="{D5ADD003-43AB-4C6B-9F26-8F6A9C32BB94}" srcId="{44A6515C-3F4F-4FAF-98EA-1DBB737F8977}" destId="{A2687EE0-7F93-48E0-82F8-1CF91898F830}" srcOrd="10" destOrd="0" parTransId="{3EF12DF4-176E-4F11-A9EC-19F9074245E9}" sibTransId="{0F6B428F-563E-40A2-8AE3-1837599C7919}"/>
    <dgm:cxn modelId="{BE9F1110-5EAA-435C-83D3-C206351D00BB}" type="presOf" srcId="{47B00913-ECDD-4203-A190-A4D2A71D389A}" destId="{8512D584-42BE-476D-B1E3-B2259852C05B}" srcOrd="0" destOrd="0" presId="urn:microsoft.com/office/officeart/2005/8/layout/default"/>
    <dgm:cxn modelId="{D02F9C16-10D6-4FC0-9E4B-7AE503C5F759}" srcId="{44A6515C-3F4F-4FAF-98EA-1DBB737F8977}" destId="{9A25BA3E-81A0-4483-BC43-6FE61E5C957B}" srcOrd="13" destOrd="0" parTransId="{6D944404-573E-403A-A054-197ECE426A24}" sibTransId="{8DC3882F-495E-42B0-8BB0-5C2D8D1895EC}"/>
    <dgm:cxn modelId="{70AA971D-40E2-4253-A668-A62005F80A28}" type="presOf" srcId="{87E9C85F-AF3F-48A6-8A19-CC94E795CD7E}" destId="{0B52D861-2BAB-46B2-AEAC-E5306F96A79C}" srcOrd="0" destOrd="0" presId="urn:microsoft.com/office/officeart/2005/8/layout/default"/>
    <dgm:cxn modelId="{EA16531E-15FB-402A-9E49-3EF8C6D13064}" type="presOf" srcId="{F3CDF5BD-EFDE-4D09-A0C6-A1A96DF9CEC4}" destId="{EA6866FD-6003-43E5-AD2B-E65CE7AAC45C}" srcOrd="0" destOrd="0" presId="urn:microsoft.com/office/officeart/2005/8/layout/default"/>
    <dgm:cxn modelId="{D56EA91E-D22D-4BD6-9CBF-A00776121C09}" type="presOf" srcId="{9A25BA3E-81A0-4483-BC43-6FE61E5C957B}" destId="{947471CF-6D12-4FA7-86B2-D333DF1ECD1D}" srcOrd="0" destOrd="0" presId="urn:microsoft.com/office/officeart/2005/8/layout/default"/>
    <dgm:cxn modelId="{5E7B561F-8B06-4FBF-84C0-BBEFA1EBDEDC}" srcId="{44A6515C-3F4F-4FAF-98EA-1DBB737F8977}" destId="{602B4648-4292-4415-94C6-A182CA7D76CE}" srcOrd="6" destOrd="0" parTransId="{1E27C3DE-F603-4589-AF67-ACED84DEA5FA}" sibTransId="{D207EE0B-FC1C-4ACD-A2D6-9177F9757AA4}"/>
    <dgm:cxn modelId="{CCE6791F-BBCA-49CB-815B-7982AC04B51C}" srcId="{44A6515C-3F4F-4FAF-98EA-1DBB737F8977}" destId="{F3CDF5BD-EFDE-4D09-A0C6-A1A96DF9CEC4}" srcOrd="3" destOrd="0" parTransId="{C6BA5657-3CA1-4FB5-BC32-6F70AC06DADE}" sibTransId="{3B886338-93D8-42C4-82A6-CD38007F31DD}"/>
    <dgm:cxn modelId="{1EC96A26-C388-49DD-95DA-B62FD9C44502}" srcId="{44A6515C-3F4F-4FAF-98EA-1DBB737F8977}" destId="{AF80945F-65FE-41A5-9ACD-128170829A95}" srcOrd="9" destOrd="0" parTransId="{A55137D6-44FD-491A-9220-D45D9323A3CB}" sibTransId="{2EC720D1-E05F-486F-B217-394671E22AC9}"/>
    <dgm:cxn modelId="{0FA6163E-FD02-41BA-8C13-07E1281E9DC9}" srcId="{44A6515C-3F4F-4FAF-98EA-1DBB737F8977}" destId="{32BD7911-962D-42BE-9AE5-AB853F51A0CD}" srcOrd="16" destOrd="0" parTransId="{F3D288F2-3A98-4DAF-A0BF-4FB214AEBDB1}" sibTransId="{48BA79C5-409E-4134-8E1A-357A4CC0AFC6}"/>
    <dgm:cxn modelId="{5B8B6A5C-EBA1-4FCA-B446-E97727BAA70C}" srcId="{44A6515C-3F4F-4FAF-98EA-1DBB737F8977}" destId="{53355603-E892-497C-978C-1505480845F4}" srcOrd="5" destOrd="0" parTransId="{60DAE4A2-D309-40CA-BB4A-5435B03A8F88}" sibTransId="{A67ACA84-2CD1-4A6B-BB23-E1B8FAA8B2B7}"/>
    <dgm:cxn modelId="{F580FE5E-23A0-4E03-B469-52D2665FE771}" srcId="{44A6515C-3F4F-4FAF-98EA-1DBB737F8977}" destId="{E9FBD1B7-C6FD-4A46-B51D-38140513B3D0}" srcOrd="11" destOrd="0" parTransId="{D247E011-BCD1-46C0-8BA1-F3AB43430803}" sibTransId="{F21C727C-6928-432C-92F1-20D61D962FD0}"/>
    <dgm:cxn modelId="{2F6F975F-953F-4AA4-9BAC-7C850CA04C98}" srcId="{44A6515C-3F4F-4FAF-98EA-1DBB737F8977}" destId="{87E9C85F-AF3F-48A6-8A19-CC94E795CD7E}" srcOrd="1" destOrd="0" parTransId="{46746165-94EB-49E5-A955-AA36C0B6A9CD}" sibTransId="{F497791F-59A3-43DA-BEB9-89EE91F6EA75}"/>
    <dgm:cxn modelId="{86A2A660-B33E-4C55-A7D8-38C873BCB905}" srcId="{44A6515C-3F4F-4FAF-98EA-1DBB737F8977}" destId="{C811997C-47A7-4300-B7F5-39A0E0C09F1F}" srcOrd="8" destOrd="0" parTransId="{1CCB91AC-0023-47A3-A7A1-1143468C0A51}" sibTransId="{197033FF-C117-4FEB-9355-7AB847D22F8F}"/>
    <dgm:cxn modelId="{D3DB4341-1D11-4F69-B53E-F91B5113DEC0}" type="presOf" srcId="{32BD7911-962D-42BE-9AE5-AB853F51A0CD}" destId="{DB9E7353-08EE-4784-BED4-C82B40A89AA7}" srcOrd="0" destOrd="0" presId="urn:microsoft.com/office/officeart/2005/8/layout/default"/>
    <dgm:cxn modelId="{F420CC6F-DD87-42AD-BDA6-07B05E743B04}" type="presOf" srcId="{53355603-E892-497C-978C-1505480845F4}" destId="{B19B7DC6-5DCA-4E36-BA99-9C989E46E006}" srcOrd="0" destOrd="0" presId="urn:microsoft.com/office/officeart/2005/8/layout/default"/>
    <dgm:cxn modelId="{FE399772-F549-4C7F-A3FF-6A0C8AD466DB}" type="presOf" srcId="{602B4648-4292-4415-94C6-A182CA7D76CE}" destId="{A6589FA4-FEEA-4622-ACAC-ECC9C92509BA}" srcOrd="0" destOrd="0" presId="urn:microsoft.com/office/officeart/2005/8/layout/default"/>
    <dgm:cxn modelId="{19FCDD53-F715-4C1B-AD9C-30B5C9E3336B}" type="presOf" srcId="{44A6515C-3F4F-4FAF-98EA-1DBB737F8977}" destId="{A0C1F9DD-F5DA-485D-BA70-A13AB97EF2D9}" srcOrd="0" destOrd="0" presId="urn:microsoft.com/office/officeart/2005/8/layout/default"/>
    <dgm:cxn modelId="{79880475-9140-4CF1-8814-2A5EEC479B3F}" type="presOf" srcId="{A2687EE0-7F93-48E0-82F8-1CF91898F830}" destId="{A4D0355F-DB81-4B8F-9F26-F47318420AF4}" srcOrd="0" destOrd="0" presId="urn:microsoft.com/office/officeart/2005/8/layout/default"/>
    <dgm:cxn modelId="{91A13D75-A8E8-49FA-8349-BA280301C9F7}" type="presOf" srcId="{C811997C-47A7-4300-B7F5-39A0E0C09F1F}" destId="{8B0C51FF-9C08-483D-AB8F-06C0B18EC83A}" srcOrd="0" destOrd="0" presId="urn:microsoft.com/office/officeart/2005/8/layout/default"/>
    <dgm:cxn modelId="{136EDB79-FACF-476E-9B7F-B47E99ABA9D3}" srcId="{44A6515C-3F4F-4FAF-98EA-1DBB737F8977}" destId="{D12A7D40-7781-4F48-89D9-742D90EE725F}" srcOrd="4" destOrd="0" parTransId="{702F33C0-A7AD-4277-BCBB-F19CF4A1A216}" sibTransId="{2E4E3CCD-EA54-4103-BAD1-0305B72FB6B6}"/>
    <dgm:cxn modelId="{62C3FA94-917D-46A4-971A-067E7E85AD9D}" type="presOf" srcId="{AF80945F-65FE-41A5-9ACD-128170829A95}" destId="{99F7995C-5F16-4087-B25B-26E2DC019BE8}" srcOrd="0" destOrd="0" presId="urn:microsoft.com/office/officeart/2005/8/layout/default"/>
    <dgm:cxn modelId="{189DF4B2-04F9-42AC-BC46-832227A78143}" srcId="{44A6515C-3F4F-4FAF-98EA-1DBB737F8977}" destId="{47B00913-ECDD-4203-A190-A4D2A71D389A}" srcOrd="2" destOrd="0" parTransId="{ADFDF88D-06F7-4336-BD2B-090E1D2938BF}" sibTransId="{A7699D96-32E3-468E-B713-EF439BE30866}"/>
    <dgm:cxn modelId="{A0417EB8-4303-4E47-BB7B-1AB69D106C47}" srcId="{44A6515C-3F4F-4FAF-98EA-1DBB737F8977}" destId="{20C168CE-363B-4AF2-8AA5-20397418060B}" srcOrd="0" destOrd="0" parTransId="{95056CBC-8819-49F2-9489-B7963B32EAEC}" sibTransId="{E887AC60-8B86-4462-9A56-2EF3C5ACAE44}"/>
    <dgm:cxn modelId="{8913B2BB-1252-47A1-9942-F460FE3961DE}" srcId="{44A6515C-3F4F-4FAF-98EA-1DBB737F8977}" destId="{053312EE-C419-48A7-92D0-14BF7E1847AA}" srcOrd="12" destOrd="0" parTransId="{0C38B22A-FCB5-46B7-88C4-B8CB1C5E6460}" sibTransId="{DE8A0C4D-BB58-4940-A5D3-6950840C619F}"/>
    <dgm:cxn modelId="{C9B0BEC4-23FA-490C-A7DA-F86F276AC977}" type="presOf" srcId="{D6464C18-5DBB-44F1-A8E7-812AF9287D78}" destId="{C23DAC56-4133-465D-988D-6AEE2D477BC2}" srcOrd="0" destOrd="0" presId="urn:microsoft.com/office/officeart/2005/8/layout/default"/>
    <dgm:cxn modelId="{90B935C6-BEF8-4A85-A54D-162D0602C721}" srcId="{44A6515C-3F4F-4FAF-98EA-1DBB737F8977}" destId="{8B6A04CF-212D-4635-A885-0DC3F3406445}" srcOrd="14" destOrd="0" parTransId="{F8506A19-C667-4612-825B-E83B19592265}" sibTransId="{FBC4CF1F-31E0-4E0A-BCD8-7CD0197F98E8}"/>
    <dgm:cxn modelId="{07027CCC-78D6-459B-93B5-526E0974048B}" type="presOf" srcId="{E9FBD1B7-C6FD-4A46-B51D-38140513B3D0}" destId="{ECA91E86-CDE3-404A-BC68-ED8C1CD4B44A}" srcOrd="0" destOrd="0" presId="urn:microsoft.com/office/officeart/2005/8/layout/default"/>
    <dgm:cxn modelId="{43C601CF-7CCC-481D-A0AD-F35F761BE9AC}" type="presOf" srcId="{053312EE-C419-48A7-92D0-14BF7E1847AA}" destId="{0B1BA05E-E849-4698-8956-E880D5139FB2}" srcOrd="0" destOrd="0" presId="urn:microsoft.com/office/officeart/2005/8/layout/default"/>
    <dgm:cxn modelId="{093A82D0-F474-43F5-8525-B65154B98345}" type="presOf" srcId="{20C168CE-363B-4AF2-8AA5-20397418060B}" destId="{137BD55B-FD54-4F48-BD2F-D6EB67687445}" srcOrd="0" destOrd="0" presId="urn:microsoft.com/office/officeart/2005/8/layout/default"/>
    <dgm:cxn modelId="{ADF5C4D5-A584-47DF-9121-B77C7E535D26}" srcId="{44A6515C-3F4F-4FAF-98EA-1DBB737F8977}" destId="{C18533F4-53F6-412D-A92A-564536C3C396}" srcOrd="15" destOrd="0" parTransId="{13AD6380-847F-491A-91E6-59287EEFD9F7}" sibTransId="{9559570E-C4CE-4BD1-9C65-D72A3B24F384}"/>
    <dgm:cxn modelId="{910FD3E5-C4C7-4728-B441-7F6BFFC32607}" type="presOf" srcId="{8B6A04CF-212D-4635-A885-0DC3F3406445}" destId="{5E6212FA-EB81-4352-9107-56CE8D8CDDA5}" srcOrd="0" destOrd="0" presId="urn:microsoft.com/office/officeart/2005/8/layout/default"/>
    <dgm:cxn modelId="{BC40E3E9-0891-4FF6-97E3-C017BD37BBD3}" srcId="{44A6515C-3F4F-4FAF-98EA-1DBB737F8977}" destId="{D6464C18-5DBB-44F1-A8E7-812AF9287D78}" srcOrd="7" destOrd="0" parTransId="{F2F99156-17EF-4BC3-937F-4876026A7BB8}" sibTransId="{93FE9A6F-C532-4C00-9E07-E8F74E837155}"/>
    <dgm:cxn modelId="{3A55F5F0-CA27-438F-B758-738D78FDBB1A}" type="presOf" srcId="{C18533F4-53F6-412D-A92A-564536C3C396}" destId="{928E961C-EA9C-4FC0-B324-DC722660BDCB}" srcOrd="0" destOrd="0" presId="urn:microsoft.com/office/officeart/2005/8/layout/default"/>
    <dgm:cxn modelId="{45E4EAF7-7C26-423C-90EB-16B09D6B3224}" type="presOf" srcId="{D12A7D40-7781-4F48-89D9-742D90EE725F}" destId="{58EBF4E1-0C87-4773-AE93-AF92B2CB25AE}" srcOrd="0" destOrd="0" presId="urn:microsoft.com/office/officeart/2005/8/layout/default"/>
    <dgm:cxn modelId="{3EBF692B-1982-4ECB-AC1B-82AB5F194276}" type="presParOf" srcId="{A0C1F9DD-F5DA-485D-BA70-A13AB97EF2D9}" destId="{137BD55B-FD54-4F48-BD2F-D6EB67687445}" srcOrd="0" destOrd="0" presId="urn:microsoft.com/office/officeart/2005/8/layout/default"/>
    <dgm:cxn modelId="{94DEC82E-6A36-49E1-B7A3-2DEDAF8B618A}" type="presParOf" srcId="{A0C1F9DD-F5DA-485D-BA70-A13AB97EF2D9}" destId="{E7A4B5DF-F689-4BA4-B7D5-5A4DEB5AE348}" srcOrd="1" destOrd="0" presId="urn:microsoft.com/office/officeart/2005/8/layout/default"/>
    <dgm:cxn modelId="{BDA0F477-CC03-4FCE-8F4D-5CEA09BA588F}" type="presParOf" srcId="{A0C1F9DD-F5DA-485D-BA70-A13AB97EF2D9}" destId="{0B52D861-2BAB-46B2-AEAC-E5306F96A79C}" srcOrd="2" destOrd="0" presId="urn:microsoft.com/office/officeart/2005/8/layout/default"/>
    <dgm:cxn modelId="{B417D428-DC9B-4BEF-8085-FD68040F86B9}" type="presParOf" srcId="{A0C1F9DD-F5DA-485D-BA70-A13AB97EF2D9}" destId="{483A1FB0-2ED9-406D-9BD0-1D579A499470}" srcOrd="3" destOrd="0" presId="urn:microsoft.com/office/officeart/2005/8/layout/default"/>
    <dgm:cxn modelId="{89128760-1C54-4A9C-AD4C-E4AC3802E93B}" type="presParOf" srcId="{A0C1F9DD-F5DA-485D-BA70-A13AB97EF2D9}" destId="{8512D584-42BE-476D-B1E3-B2259852C05B}" srcOrd="4" destOrd="0" presId="urn:microsoft.com/office/officeart/2005/8/layout/default"/>
    <dgm:cxn modelId="{09147E83-08CF-4D01-8349-6A032D0C8B60}" type="presParOf" srcId="{A0C1F9DD-F5DA-485D-BA70-A13AB97EF2D9}" destId="{1BA752C0-7B6D-4A2D-BDD1-B46B48214227}" srcOrd="5" destOrd="0" presId="urn:microsoft.com/office/officeart/2005/8/layout/default"/>
    <dgm:cxn modelId="{B779D6F7-6065-4DD8-B374-50A3D483B996}" type="presParOf" srcId="{A0C1F9DD-F5DA-485D-BA70-A13AB97EF2D9}" destId="{EA6866FD-6003-43E5-AD2B-E65CE7AAC45C}" srcOrd="6" destOrd="0" presId="urn:microsoft.com/office/officeart/2005/8/layout/default"/>
    <dgm:cxn modelId="{85DA5B93-7604-4D0B-AFDA-44891EC3E3A2}" type="presParOf" srcId="{A0C1F9DD-F5DA-485D-BA70-A13AB97EF2D9}" destId="{6F521FD4-817B-4363-911E-EB490AD1905D}" srcOrd="7" destOrd="0" presId="urn:microsoft.com/office/officeart/2005/8/layout/default"/>
    <dgm:cxn modelId="{08D1A8F6-B671-4724-B98D-1A23C90E8FE5}" type="presParOf" srcId="{A0C1F9DD-F5DA-485D-BA70-A13AB97EF2D9}" destId="{58EBF4E1-0C87-4773-AE93-AF92B2CB25AE}" srcOrd="8" destOrd="0" presId="urn:microsoft.com/office/officeart/2005/8/layout/default"/>
    <dgm:cxn modelId="{0E769245-0E46-4F77-8F2C-0FC1F3298884}" type="presParOf" srcId="{A0C1F9DD-F5DA-485D-BA70-A13AB97EF2D9}" destId="{E78BC93B-D73D-41E6-9077-997EA5B1EEB2}" srcOrd="9" destOrd="0" presId="urn:microsoft.com/office/officeart/2005/8/layout/default"/>
    <dgm:cxn modelId="{9CE1B962-6235-4752-AFEC-806537A13DCD}" type="presParOf" srcId="{A0C1F9DD-F5DA-485D-BA70-A13AB97EF2D9}" destId="{B19B7DC6-5DCA-4E36-BA99-9C989E46E006}" srcOrd="10" destOrd="0" presId="urn:microsoft.com/office/officeart/2005/8/layout/default"/>
    <dgm:cxn modelId="{E7BADD1A-5733-451E-98F3-B012D64C9706}" type="presParOf" srcId="{A0C1F9DD-F5DA-485D-BA70-A13AB97EF2D9}" destId="{ADC16E2A-7121-48FB-A09E-CDDB9DA09446}" srcOrd="11" destOrd="0" presId="urn:microsoft.com/office/officeart/2005/8/layout/default"/>
    <dgm:cxn modelId="{A5B44678-C250-497F-94B1-4F50D3ED93AE}" type="presParOf" srcId="{A0C1F9DD-F5DA-485D-BA70-A13AB97EF2D9}" destId="{A6589FA4-FEEA-4622-ACAC-ECC9C92509BA}" srcOrd="12" destOrd="0" presId="urn:microsoft.com/office/officeart/2005/8/layout/default"/>
    <dgm:cxn modelId="{4386B200-9FF1-4E73-A5CF-A0AE59C46F67}" type="presParOf" srcId="{A0C1F9DD-F5DA-485D-BA70-A13AB97EF2D9}" destId="{BB0D5B9B-132F-4F4F-8CA1-18F73F71E25B}" srcOrd="13" destOrd="0" presId="urn:microsoft.com/office/officeart/2005/8/layout/default"/>
    <dgm:cxn modelId="{30D58F30-D301-4DE3-A94A-B848D6820387}" type="presParOf" srcId="{A0C1F9DD-F5DA-485D-BA70-A13AB97EF2D9}" destId="{C23DAC56-4133-465D-988D-6AEE2D477BC2}" srcOrd="14" destOrd="0" presId="urn:microsoft.com/office/officeart/2005/8/layout/default"/>
    <dgm:cxn modelId="{3FFE2C56-933C-477E-862B-4D2E1EFFB8F3}" type="presParOf" srcId="{A0C1F9DD-F5DA-485D-BA70-A13AB97EF2D9}" destId="{E8519D6A-D5A1-42A4-A273-E637F57BC205}" srcOrd="15" destOrd="0" presId="urn:microsoft.com/office/officeart/2005/8/layout/default"/>
    <dgm:cxn modelId="{75BD477E-3B49-4714-B7AD-1C1544D9CB8C}" type="presParOf" srcId="{A0C1F9DD-F5DA-485D-BA70-A13AB97EF2D9}" destId="{8B0C51FF-9C08-483D-AB8F-06C0B18EC83A}" srcOrd="16" destOrd="0" presId="urn:microsoft.com/office/officeart/2005/8/layout/default"/>
    <dgm:cxn modelId="{086BF11A-2974-42F0-9853-900B8BD5CDD6}" type="presParOf" srcId="{A0C1F9DD-F5DA-485D-BA70-A13AB97EF2D9}" destId="{D40218A2-0E21-4132-B793-B7B28ACCF2CA}" srcOrd="17" destOrd="0" presId="urn:microsoft.com/office/officeart/2005/8/layout/default"/>
    <dgm:cxn modelId="{3BC199BB-62CC-4AD1-B3E4-CE850B5C7A13}" type="presParOf" srcId="{A0C1F9DD-F5DA-485D-BA70-A13AB97EF2D9}" destId="{99F7995C-5F16-4087-B25B-26E2DC019BE8}" srcOrd="18" destOrd="0" presId="urn:microsoft.com/office/officeart/2005/8/layout/default"/>
    <dgm:cxn modelId="{84614768-AE67-479C-BD88-091BD3089627}" type="presParOf" srcId="{A0C1F9DD-F5DA-485D-BA70-A13AB97EF2D9}" destId="{AF62CA90-429A-4647-8D79-66BEE64EF893}" srcOrd="19" destOrd="0" presId="urn:microsoft.com/office/officeart/2005/8/layout/default"/>
    <dgm:cxn modelId="{6BE86682-4CCA-43FB-88C5-98224E52D009}" type="presParOf" srcId="{A0C1F9DD-F5DA-485D-BA70-A13AB97EF2D9}" destId="{A4D0355F-DB81-4B8F-9F26-F47318420AF4}" srcOrd="20" destOrd="0" presId="urn:microsoft.com/office/officeart/2005/8/layout/default"/>
    <dgm:cxn modelId="{5CCDF2C7-5A17-4DF0-BBC6-FCAB52161861}" type="presParOf" srcId="{A0C1F9DD-F5DA-485D-BA70-A13AB97EF2D9}" destId="{4B174EA8-27F1-487F-95DF-B024483EE94B}" srcOrd="21" destOrd="0" presId="urn:microsoft.com/office/officeart/2005/8/layout/default"/>
    <dgm:cxn modelId="{7D6AB78F-000F-4F89-8C08-8888D6F37CB1}" type="presParOf" srcId="{A0C1F9DD-F5DA-485D-BA70-A13AB97EF2D9}" destId="{ECA91E86-CDE3-404A-BC68-ED8C1CD4B44A}" srcOrd="22" destOrd="0" presId="urn:microsoft.com/office/officeart/2005/8/layout/default"/>
    <dgm:cxn modelId="{38369217-FF88-41F0-858C-B56C4F7EA4C3}" type="presParOf" srcId="{A0C1F9DD-F5DA-485D-BA70-A13AB97EF2D9}" destId="{FF1C3C0A-6A55-48FB-B2ED-29D6A2CB5E61}" srcOrd="23" destOrd="0" presId="urn:microsoft.com/office/officeart/2005/8/layout/default"/>
    <dgm:cxn modelId="{45592E2F-E6D3-4FD8-AFC8-C4C0706961BB}" type="presParOf" srcId="{A0C1F9DD-F5DA-485D-BA70-A13AB97EF2D9}" destId="{0B1BA05E-E849-4698-8956-E880D5139FB2}" srcOrd="24" destOrd="0" presId="urn:microsoft.com/office/officeart/2005/8/layout/default"/>
    <dgm:cxn modelId="{C0D8705D-BB94-4AB1-B917-8CC62DE5D128}" type="presParOf" srcId="{A0C1F9DD-F5DA-485D-BA70-A13AB97EF2D9}" destId="{89B8878C-6164-4E08-884A-CCEAF0A0122A}" srcOrd="25" destOrd="0" presId="urn:microsoft.com/office/officeart/2005/8/layout/default"/>
    <dgm:cxn modelId="{5544C631-4194-4300-99C2-CEF7B436927E}" type="presParOf" srcId="{A0C1F9DD-F5DA-485D-BA70-A13AB97EF2D9}" destId="{947471CF-6D12-4FA7-86B2-D333DF1ECD1D}" srcOrd="26" destOrd="0" presId="urn:microsoft.com/office/officeart/2005/8/layout/default"/>
    <dgm:cxn modelId="{7DD15EE9-6ED7-4E92-9141-56BBA13B3607}" type="presParOf" srcId="{A0C1F9DD-F5DA-485D-BA70-A13AB97EF2D9}" destId="{761E60C4-B8FC-4192-A7BE-B6457AAA47BA}" srcOrd="27" destOrd="0" presId="urn:microsoft.com/office/officeart/2005/8/layout/default"/>
    <dgm:cxn modelId="{03277673-2BFA-4D28-BF1F-822DFAF5DAF8}" type="presParOf" srcId="{A0C1F9DD-F5DA-485D-BA70-A13AB97EF2D9}" destId="{5E6212FA-EB81-4352-9107-56CE8D8CDDA5}" srcOrd="28" destOrd="0" presId="urn:microsoft.com/office/officeart/2005/8/layout/default"/>
    <dgm:cxn modelId="{EA03A5F4-D2E5-47C4-AF62-4EE5F55AA4AE}" type="presParOf" srcId="{A0C1F9DD-F5DA-485D-BA70-A13AB97EF2D9}" destId="{BAFFAE8E-DDFA-478E-91EE-CF5620646C4C}" srcOrd="29" destOrd="0" presId="urn:microsoft.com/office/officeart/2005/8/layout/default"/>
    <dgm:cxn modelId="{CC247B6A-1B6C-4339-ACB8-B5156CFA8D52}" type="presParOf" srcId="{A0C1F9DD-F5DA-485D-BA70-A13AB97EF2D9}" destId="{928E961C-EA9C-4FC0-B324-DC722660BDCB}" srcOrd="30" destOrd="0" presId="urn:microsoft.com/office/officeart/2005/8/layout/default"/>
    <dgm:cxn modelId="{15168FB6-FEC4-45CA-9209-9509AA65A226}" type="presParOf" srcId="{A0C1F9DD-F5DA-485D-BA70-A13AB97EF2D9}" destId="{80204EBB-DAE9-4F8B-975E-F629619E2737}" srcOrd="31" destOrd="0" presId="urn:microsoft.com/office/officeart/2005/8/layout/default"/>
    <dgm:cxn modelId="{E244B89A-C470-4867-9FA0-4C981DD2113A}" type="presParOf" srcId="{A0C1F9DD-F5DA-485D-BA70-A13AB97EF2D9}" destId="{DB9E7353-08EE-4784-BED4-C82B40A89AA7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1445E-E2B4-4A76-92CF-72129EC71F9E}">
      <dsp:nvSpPr>
        <dsp:cNvPr id="0" name=""/>
        <dsp:cNvSpPr/>
      </dsp:nvSpPr>
      <dsp:spPr>
        <a:xfrm>
          <a:off x="1333" y="630795"/>
          <a:ext cx="4855627" cy="24278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5300" kern="1200">
              <a:hlinkClick xmlns:r="http://schemas.openxmlformats.org/officeDocument/2006/relationships" r:id="rId1"/>
            </a:rPr>
            <a:t>kno.wled.ge</a:t>
          </a:r>
          <a:endParaRPr lang="en-US" sz="5300" kern="1200"/>
        </a:p>
      </dsp:txBody>
      <dsp:txXfrm>
        <a:off x="72441" y="701903"/>
        <a:ext cx="4713411" cy="2285597"/>
      </dsp:txXfrm>
    </dsp:sp>
    <dsp:sp modelId="{39842A27-6E85-462F-B592-0651106585BF}">
      <dsp:nvSpPr>
        <dsp:cNvPr id="0" name=""/>
        <dsp:cNvSpPr/>
      </dsp:nvSpPr>
      <dsp:spPr>
        <a:xfrm>
          <a:off x="6070867" y="630795"/>
          <a:ext cx="4855627" cy="24278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5300" kern="1200">
              <a:hlinkClick xmlns:r="http://schemas.openxmlformats.org/officeDocument/2006/relationships" r:id="rId2"/>
            </a:rPr>
            <a:t>install.wled.me</a:t>
          </a:r>
          <a:endParaRPr lang="en-US" sz="5300" kern="1200"/>
        </a:p>
      </dsp:txBody>
      <dsp:txXfrm>
        <a:off x="6141975" y="701903"/>
        <a:ext cx="4713411" cy="2285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BD55B-FD54-4F48-BD2F-D6EB67687445}">
      <dsp:nvSpPr>
        <dsp:cNvPr id="0" name=""/>
        <dsp:cNvSpPr/>
      </dsp:nvSpPr>
      <dsp:spPr>
        <a:xfrm>
          <a:off x="3698" y="82530"/>
          <a:ext cx="2002408" cy="12014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https://install.wled.me/</a:t>
          </a:r>
        </a:p>
      </dsp:txBody>
      <dsp:txXfrm>
        <a:off x="3698" y="82530"/>
        <a:ext cx="2002408" cy="1201444"/>
      </dsp:txXfrm>
    </dsp:sp>
    <dsp:sp modelId="{0B52D861-2BAB-46B2-AEAC-E5306F96A79C}">
      <dsp:nvSpPr>
        <dsp:cNvPr id="0" name=""/>
        <dsp:cNvSpPr/>
      </dsp:nvSpPr>
      <dsp:spPr>
        <a:xfrm>
          <a:off x="2206347" y="82530"/>
          <a:ext cx="2002408" cy="1201444"/>
        </a:xfrm>
        <a:prstGeom prst="rect">
          <a:avLst/>
        </a:prstGeom>
        <a:solidFill>
          <a:schemeClr val="accent2">
            <a:hueOff val="402726"/>
            <a:satOff val="-1156"/>
            <a:lumOff val="-18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Hold B on tiny computer</a:t>
          </a:r>
        </a:p>
      </dsp:txBody>
      <dsp:txXfrm>
        <a:off x="2206347" y="82530"/>
        <a:ext cx="2002408" cy="1201444"/>
      </dsp:txXfrm>
    </dsp:sp>
    <dsp:sp modelId="{8512D584-42BE-476D-B1E3-B2259852C05B}">
      <dsp:nvSpPr>
        <dsp:cNvPr id="0" name=""/>
        <dsp:cNvSpPr/>
      </dsp:nvSpPr>
      <dsp:spPr>
        <a:xfrm>
          <a:off x="4408995" y="82530"/>
          <a:ext cx="2002408" cy="1201444"/>
        </a:xfrm>
        <a:prstGeom prst="rect">
          <a:avLst/>
        </a:prstGeom>
        <a:solidFill>
          <a:schemeClr val="accent2">
            <a:hueOff val="805452"/>
            <a:satOff val="-2312"/>
            <a:lumOff val="-37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Plug in USB</a:t>
          </a:r>
        </a:p>
      </dsp:txBody>
      <dsp:txXfrm>
        <a:off x="4408995" y="82530"/>
        <a:ext cx="2002408" cy="1201444"/>
      </dsp:txXfrm>
    </dsp:sp>
    <dsp:sp modelId="{EA6866FD-6003-43E5-AD2B-E65CE7AAC45C}">
      <dsp:nvSpPr>
        <dsp:cNvPr id="0" name=""/>
        <dsp:cNvSpPr/>
      </dsp:nvSpPr>
      <dsp:spPr>
        <a:xfrm>
          <a:off x="6611644" y="82530"/>
          <a:ext cx="2002408" cy="1201444"/>
        </a:xfrm>
        <a:prstGeom prst="rect">
          <a:avLst/>
        </a:prstGeom>
        <a:solidFill>
          <a:schemeClr val="accent2">
            <a:hueOff val="1208178"/>
            <a:satOff val="-3467"/>
            <a:lumOff val="-55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Select "Install"</a:t>
          </a:r>
        </a:p>
      </dsp:txBody>
      <dsp:txXfrm>
        <a:off x="6611644" y="82530"/>
        <a:ext cx="2002408" cy="1201444"/>
      </dsp:txXfrm>
    </dsp:sp>
    <dsp:sp modelId="{58EBF4E1-0C87-4773-AE93-AF92B2CB25AE}">
      <dsp:nvSpPr>
        <dsp:cNvPr id="0" name=""/>
        <dsp:cNvSpPr/>
      </dsp:nvSpPr>
      <dsp:spPr>
        <a:xfrm>
          <a:off x="8814293" y="82530"/>
          <a:ext cx="2002408" cy="1201444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Select correct  COM port</a:t>
          </a:r>
        </a:p>
      </dsp:txBody>
      <dsp:txXfrm>
        <a:off x="8814293" y="82530"/>
        <a:ext cx="2002408" cy="1201444"/>
      </dsp:txXfrm>
    </dsp:sp>
    <dsp:sp modelId="{B19B7DC6-5DCA-4E36-BA99-9C989E46E006}">
      <dsp:nvSpPr>
        <dsp:cNvPr id="0" name=""/>
        <dsp:cNvSpPr/>
      </dsp:nvSpPr>
      <dsp:spPr>
        <a:xfrm>
          <a:off x="3698" y="1484216"/>
          <a:ext cx="2002408" cy="1201444"/>
        </a:xfrm>
        <a:prstGeom prst="rect">
          <a:avLst/>
        </a:prstGeom>
        <a:solidFill>
          <a:schemeClr val="accent2">
            <a:hueOff val="2013629"/>
            <a:satOff val="-5779"/>
            <a:lumOff val="-92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Connect</a:t>
          </a:r>
        </a:p>
      </dsp:txBody>
      <dsp:txXfrm>
        <a:off x="3698" y="1484216"/>
        <a:ext cx="2002408" cy="1201444"/>
      </dsp:txXfrm>
    </dsp:sp>
    <dsp:sp modelId="{A6589FA4-FEEA-4622-ACAC-ECC9C92509BA}">
      <dsp:nvSpPr>
        <dsp:cNvPr id="0" name=""/>
        <dsp:cNvSpPr/>
      </dsp:nvSpPr>
      <dsp:spPr>
        <a:xfrm>
          <a:off x="2206347" y="1484216"/>
          <a:ext cx="2002408" cy="1201444"/>
        </a:xfrm>
        <a:prstGeom prst="rect">
          <a:avLst/>
        </a:prstGeom>
        <a:solidFill>
          <a:schemeClr val="accent2">
            <a:hueOff val="2416355"/>
            <a:satOff val="-6935"/>
            <a:lumOff val="-111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Install WLED</a:t>
          </a:r>
        </a:p>
      </dsp:txBody>
      <dsp:txXfrm>
        <a:off x="2206347" y="1484216"/>
        <a:ext cx="2002408" cy="1201444"/>
      </dsp:txXfrm>
    </dsp:sp>
    <dsp:sp modelId="{C23DAC56-4133-465D-988D-6AEE2D477BC2}">
      <dsp:nvSpPr>
        <dsp:cNvPr id="0" name=""/>
        <dsp:cNvSpPr/>
      </dsp:nvSpPr>
      <dsp:spPr>
        <a:xfrm>
          <a:off x="4408995" y="1484216"/>
          <a:ext cx="2002408" cy="1201444"/>
        </a:xfrm>
        <a:prstGeom prst="rect">
          <a:avLst/>
        </a:prstGeom>
        <a:solidFill>
          <a:schemeClr val="accent2">
            <a:hueOff val="2819081"/>
            <a:satOff val="-8091"/>
            <a:lumOff val="-129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Wait until completed</a:t>
          </a:r>
        </a:p>
      </dsp:txBody>
      <dsp:txXfrm>
        <a:off x="4408995" y="1484216"/>
        <a:ext cx="2002408" cy="1201444"/>
      </dsp:txXfrm>
    </dsp:sp>
    <dsp:sp modelId="{8B0C51FF-9C08-483D-AB8F-06C0B18EC83A}">
      <dsp:nvSpPr>
        <dsp:cNvPr id="0" name=""/>
        <dsp:cNvSpPr/>
      </dsp:nvSpPr>
      <dsp:spPr>
        <a:xfrm>
          <a:off x="6611644" y="1484216"/>
          <a:ext cx="2002408" cy="1201444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disconnect, reconnect USB</a:t>
          </a:r>
        </a:p>
      </dsp:txBody>
      <dsp:txXfrm>
        <a:off x="6611644" y="1484216"/>
        <a:ext cx="2002408" cy="1201444"/>
      </dsp:txXfrm>
    </dsp:sp>
    <dsp:sp modelId="{99F7995C-5F16-4087-B25B-26E2DC019BE8}">
      <dsp:nvSpPr>
        <dsp:cNvPr id="0" name=""/>
        <dsp:cNvSpPr/>
      </dsp:nvSpPr>
      <dsp:spPr>
        <a:xfrm>
          <a:off x="8814293" y="1484216"/>
          <a:ext cx="2002408" cy="1201444"/>
        </a:xfrm>
        <a:prstGeom prst="rect">
          <a:avLst/>
        </a:prstGeom>
        <a:solidFill>
          <a:schemeClr val="accent2">
            <a:hueOff val="3624533"/>
            <a:satOff val="-10402"/>
            <a:lumOff val="-166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Open WIFI on your mobile phone</a:t>
          </a:r>
        </a:p>
      </dsp:txBody>
      <dsp:txXfrm>
        <a:off x="8814293" y="1484216"/>
        <a:ext cx="2002408" cy="1201444"/>
      </dsp:txXfrm>
    </dsp:sp>
    <dsp:sp modelId="{A4D0355F-DB81-4B8F-9F26-F47318420AF4}">
      <dsp:nvSpPr>
        <dsp:cNvPr id="0" name=""/>
        <dsp:cNvSpPr/>
      </dsp:nvSpPr>
      <dsp:spPr>
        <a:xfrm>
          <a:off x="3698" y="2885901"/>
          <a:ext cx="2002408" cy="1201444"/>
        </a:xfrm>
        <a:prstGeom prst="rect">
          <a:avLst/>
        </a:prstGeom>
        <a:solidFill>
          <a:schemeClr val="accent2">
            <a:hueOff val="4027259"/>
            <a:satOff val="-11558"/>
            <a:lumOff val="-185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Select WLED-AP</a:t>
          </a:r>
        </a:p>
      </dsp:txBody>
      <dsp:txXfrm>
        <a:off x="3698" y="2885901"/>
        <a:ext cx="2002408" cy="1201444"/>
      </dsp:txXfrm>
    </dsp:sp>
    <dsp:sp modelId="{ECA91E86-CDE3-404A-BC68-ED8C1CD4B44A}">
      <dsp:nvSpPr>
        <dsp:cNvPr id="0" name=""/>
        <dsp:cNvSpPr/>
      </dsp:nvSpPr>
      <dsp:spPr>
        <a:xfrm>
          <a:off x="2206347" y="2885901"/>
          <a:ext cx="2002408" cy="1201444"/>
        </a:xfrm>
        <a:prstGeom prst="rect">
          <a:avLst/>
        </a:prstGeom>
        <a:solidFill>
          <a:schemeClr val="accent2">
            <a:hueOff val="4429985"/>
            <a:satOff val="-12714"/>
            <a:lumOff val="-203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Password: wled1234</a:t>
          </a:r>
        </a:p>
      </dsp:txBody>
      <dsp:txXfrm>
        <a:off x="2206347" y="2885901"/>
        <a:ext cx="2002408" cy="1201444"/>
      </dsp:txXfrm>
    </dsp:sp>
    <dsp:sp modelId="{0B1BA05E-E849-4698-8956-E880D5139FB2}">
      <dsp:nvSpPr>
        <dsp:cNvPr id="0" name=""/>
        <dsp:cNvSpPr/>
      </dsp:nvSpPr>
      <dsp:spPr>
        <a:xfrm>
          <a:off x="4408995" y="2885901"/>
          <a:ext cx="2002408" cy="1201444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Go to wifi settings</a:t>
          </a:r>
        </a:p>
      </dsp:txBody>
      <dsp:txXfrm>
        <a:off x="4408995" y="2885901"/>
        <a:ext cx="2002408" cy="1201444"/>
      </dsp:txXfrm>
    </dsp:sp>
    <dsp:sp modelId="{947471CF-6D12-4FA7-86B2-D333DF1ECD1D}">
      <dsp:nvSpPr>
        <dsp:cNvPr id="0" name=""/>
        <dsp:cNvSpPr/>
      </dsp:nvSpPr>
      <dsp:spPr>
        <a:xfrm>
          <a:off x="6611644" y="2885901"/>
          <a:ext cx="2002408" cy="1201444"/>
        </a:xfrm>
        <a:prstGeom prst="rect">
          <a:avLst/>
        </a:prstGeom>
        <a:solidFill>
          <a:schemeClr val="accent2">
            <a:hueOff val="5235436"/>
            <a:satOff val="-15026"/>
            <a:lumOff val="-240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Change AP name to your name</a:t>
          </a:r>
        </a:p>
      </dsp:txBody>
      <dsp:txXfrm>
        <a:off x="6611644" y="2885901"/>
        <a:ext cx="2002408" cy="1201444"/>
      </dsp:txXfrm>
    </dsp:sp>
    <dsp:sp modelId="{5E6212FA-EB81-4352-9107-56CE8D8CDDA5}">
      <dsp:nvSpPr>
        <dsp:cNvPr id="0" name=""/>
        <dsp:cNvSpPr/>
      </dsp:nvSpPr>
      <dsp:spPr>
        <a:xfrm>
          <a:off x="8814293" y="2885901"/>
          <a:ext cx="2002408" cy="1201444"/>
        </a:xfrm>
        <a:prstGeom prst="rect">
          <a:avLst/>
        </a:prstGeom>
        <a:solidFill>
          <a:schemeClr val="accent2">
            <a:hueOff val="5638162"/>
            <a:satOff val="-16181"/>
            <a:lumOff val="-259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Remove password if you like</a:t>
          </a:r>
        </a:p>
      </dsp:txBody>
      <dsp:txXfrm>
        <a:off x="8814293" y="2885901"/>
        <a:ext cx="2002408" cy="1201444"/>
      </dsp:txXfrm>
    </dsp:sp>
    <dsp:sp modelId="{928E961C-EA9C-4FC0-B324-DC722660BDCB}">
      <dsp:nvSpPr>
        <dsp:cNvPr id="0" name=""/>
        <dsp:cNvSpPr/>
      </dsp:nvSpPr>
      <dsp:spPr>
        <a:xfrm>
          <a:off x="3307671" y="4287587"/>
          <a:ext cx="2002408" cy="1201444"/>
        </a:xfrm>
        <a:prstGeom prst="rect">
          <a:avLst/>
        </a:prstGeom>
        <a:solidFill>
          <a:schemeClr val="accent2">
            <a:hueOff val="6040888"/>
            <a:satOff val="-17337"/>
            <a:lumOff val="-277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LED preferences: GPIO 21</a:t>
          </a:r>
        </a:p>
      </dsp:txBody>
      <dsp:txXfrm>
        <a:off x="3307671" y="4287587"/>
        <a:ext cx="2002408" cy="1201444"/>
      </dsp:txXfrm>
    </dsp:sp>
    <dsp:sp modelId="{DB9E7353-08EE-4784-BED4-C82B40A89AA7}">
      <dsp:nvSpPr>
        <dsp:cNvPr id="0" name=""/>
        <dsp:cNvSpPr/>
      </dsp:nvSpPr>
      <dsp:spPr>
        <a:xfrm>
          <a:off x="5510320" y="4287587"/>
          <a:ext cx="2002408" cy="1201444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Button 0: GPIO 20</a:t>
          </a:r>
        </a:p>
      </dsp:txBody>
      <dsp:txXfrm>
        <a:off x="5510320" y="4287587"/>
        <a:ext cx="2002408" cy="1201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F9AE-52F2-B446-2F29-6C44A7A7E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78A2A-5814-D97A-3A1E-0A86667BC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A4B6A-318F-5B04-9F13-C4FCCAE6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19657-B333-6B43-920B-8A8E535B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44EA5-DE74-D683-050C-650DDB28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533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AE70-13B7-0E6E-D192-8D3BFBD1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D7659-A84C-1EB0-A741-4B13C5C15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80C3C-737F-2F5E-5635-8987C23B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CC08F-1B0C-AA4B-BF95-900730D2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FACB1-85FE-2722-B18B-68527731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3006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1288BB-1132-DADE-015E-FF912A38B8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A1CCB-DE5F-2EFD-D5F1-25A56936A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B5525-F98A-F9DF-973B-BD0B67BD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71A31-D24E-BD5A-9B1B-B5214E33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8A4F-CECF-976C-7DCE-B5B4D61B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134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F330-A8D7-CE50-8753-D86B8832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2EC70-57F6-2C58-4673-1556C38B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C901C-BD41-B489-29E6-26C747191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745D2-2A48-47EE-4A44-FC20FE7E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18E36-9B31-21FE-CE9F-BB615299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394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DF04F-3661-E1F1-9A5E-F2DFB6E1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68557-A8E2-D821-F0C6-FD364E5CE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1007F-5DBF-B80F-9763-2AA57CF2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C1AB1-4160-31B2-E1DA-85641B95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06FC-7DE8-AB49-BC09-EE4DB370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1893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A963-CEBD-6E74-17E9-C47A628F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A8872-6759-744B-772D-8D3E5B44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DADEA-4D67-54CA-6E05-6A0A09EFB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E3FB1-7DDA-3604-F19C-8DE9E2FA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12BCB-E9AA-DB43-F67E-7C3AB331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87CB0-13C5-645B-B418-9BE1B403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164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EEDA-75BF-9B8C-4F12-1A0C11791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F3F5C-6C7E-316A-04FF-50F3F20B4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B83F7-C2F5-4DB1-0DFF-4A989BA59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467D2-A9BD-BA18-2172-3B7200CB8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C5484-D790-96F0-FBE6-C05EC95CF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E334E-6F5B-C2D9-D9D7-03ECF326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1A9A83-54AA-4A6F-FEA6-C8144A33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6B1EB9-14F9-8F10-F886-59894C5C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3181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1696-671C-553E-EFA5-389BAF78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726B87-5CD8-025D-C7C9-D63830857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F442C-9AE7-E16D-92AF-E1CC7A04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284AC0-3493-495D-44F8-3F42954D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359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53394-6174-1AA8-5D62-14C72F5D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196F1-C0DD-024C-ABB4-71174332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1E5AF-0024-75AC-A633-8FE5533A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0570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4266-3353-6C1A-DA5D-CF8A12400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9437-4EC8-A730-FC8D-D315014C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7045B-E9B9-B08E-AAD8-016E933A0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5133B-E792-153F-E6B9-E19061A3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37CED-7E99-023F-CFD8-E5A4C777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3B784-98B1-9A19-FAA9-66B37A1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048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5DC25-AD25-C422-C4F3-7F05B7D06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58A83-0EF4-9723-459E-C6DC3A7F66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ADE822-2D0B-B43F-66D6-546F56586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597D9-0DEA-82A0-0B1E-F4D62966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4AF74-E4E4-81B9-DBE6-AB5DA6D8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A8C9-5940-04B6-6D1E-2D94967A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1589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4380B-9902-22C7-475C-B6FE74778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3F8C2-BCF4-D9C4-B50B-0983D5B1A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1DED3-968C-A6C5-0DDC-609E85808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05439-639D-4F30-8F84-9609A6092BF0}" type="datetimeFigureOut">
              <a:rPr lang="is-IS" smtClean="0"/>
              <a:t>19.3.2026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2BE83-BCE0-A568-54F8-E1D15A108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CDEA2-7A39-9E28-9E76-7C5164203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190C5E-A994-4F10-BDA4-CEB63D83DED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408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com/en/products/detail/omron-electronics-inc-emc-div/B3SN-3112P/27856" TargetMode="External"/><Relationship Id="rId2" Type="http://schemas.openxmlformats.org/officeDocument/2006/relationships/hyperlink" Target="https://www.digikey.com/en/products/detail/seeed-technology-co-ltd/113991054/1665288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ntamtools.com/products/pcb?variant=574277429" TargetMode="External"/><Relationship Id="rId4" Type="http://schemas.openxmlformats.org/officeDocument/2006/relationships/hyperlink" Target="https://www.amazon.com/dp/B0BDRCQWWQ?ref=ppx_yo2ov_dt_b_fed_asin_title&amp;th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381BE-9469-2093-8EBE-E723A38CB2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/>
          </a:bodyPr>
          <a:lstStyle/>
          <a:p>
            <a:pPr algn="r"/>
            <a:r>
              <a:rPr lang="is-IS" sz="8000">
                <a:solidFill>
                  <a:srgbClr val="FFFFFF"/>
                </a:solidFill>
              </a:rPr>
              <a:t>Lampinn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398CC-96AD-88BE-B306-D3812FD5C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8578699" cy="504825"/>
          </a:xfrm>
        </p:spPr>
        <p:txBody>
          <a:bodyPr>
            <a:normAutofit/>
          </a:bodyPr>
          <a:lstStyle/>
          <a:p>
            <a:pPr algn="l"/>
            <a:r>
              <a:rPr lang="is-IS" sz="2000">
                <a:solidFill>
                  <a:srgbClr val="FFFFFF"/>
                </a:solidFill>
              </a:rPr>
              <a:t>2026/03/18</a:t>
            </a: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4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8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1F252-D431-0FA0-7028-0B29F586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Samsetning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A1B1F8-CDB3-0E02-93F5-D7893C953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61" y="137755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7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E3BFB-9384-1208-B91A-C5E955460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A57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E06C9C-A245-8904-50AE-BA292BE0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Samsetning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D9E3D5-6509-420E-C756-4C1E911F9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08" y="1220508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9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ED6F81-9749-CC13-7A34-90954A59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C4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7DD84-A97F-2767-4EE5-38306F69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Samsetning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AA50D1-36BD-0042-5BB6-80FD4D92B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08" y="1359460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E44124-BA4C-82BB-CAC7-B46D9EF56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F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194C9-5D3D-65C5-5E25-485E141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Samsetning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2F1C49-C8E4-6B13-73D8-4CAA90542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38" y="125333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55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749001-C329-F4EC-8A78-E4422C43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76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3A0D5-D169-2972-E730-CED7564E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Samsetning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ECC0BB-467F-B279-CF50-90A719D56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61" y="125333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5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518D3-237C-62A3-0067-702C02B6C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9F8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34F19-81E4-AD29-3AFC-5708C03B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Samsetning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3BACCA-4D6B-F5CD-250B-23EA00C43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08" y="125333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2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22FCFF-D7F6-A4DD-E22F-51D912849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53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83120-17A6-B244-167C-96B3B858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Samsetning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5C2384C-6E99-262A-4547-9A12878C5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208" y="125333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4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49E3A8-E8D1-8B8C-3687-F8C1DE500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63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7125C5-EF9D-67BD-3D85-3F9F0325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Samsetning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97A4DF-DAC4-09EC-883B-3B47F742D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662" y="1253331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530701-B0A4-C9B2-B575-2F236E40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is-IS" sz="4000">
                <a:solidFill>
                  <a:srgbClr val="FFFFFF"/>
                </a:solidFill>
              </a:rPr>
              <a:t>WLED	</a:t>
            </a:r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035B1C48-2009-E7F2-F051-67F930FD8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45619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388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87AFFFA2-E2C1-A6CB-31A9-FB366EFCF7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038036"/>
              </p:ext>
            </p:extLst>
          </p:nvPr>
        </p:nvGraphicFramePr>
        <p:xfrm>
          <a:off x="685800" y="667871"/>
          <a:ext cx="10820400" cy="5571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47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89347-619E-BF98-9B8B-4A808704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is-IS" sz="5600">
                <a:solidFill>
                  <a:srgbClr val="FFFFFF"/>
                </a:solidFill>
              </a:rPr>
              <a:t>Lampinn?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F551-F5AA-0D3F-469B-5853FFB82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is-IS" sz="2000">
                <a:solidFill>
                  <a:schemeClr val="tx1">
                    <a:alpha val="80000"/>
                  </a:schemeClr>
                </a:solidFill>
              </a:rPr>
              <a:t>Tilgangurinn með lampanum er að sameina 2D &amp; 3D hönnun, rafrásahönnun og forritun</a:t>
            </a:r>
            <a:br>
              <a:rPr lang="is-IS" sz="2000">
                <a:solidFill>
                  <a:schemeClr val="tx1">
                    <a:alpha val="80000"/>
                  </a:schemeClr>
                </a:solidFill>
              </a:rPr>
            </a:br>
            <a:endParaRPr lang="is-IS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is-IS" sz="2000">
                <a:solidFill>
                  <a:schemeClr val="tx1">
                    <a:alpha val="80000"/>
                  </a:schemeClr>
                </a:solidFill>
              </a:rPr>
              <a:t>Grunnurinn ætlaður fyrir námskeið og kennslu</a:t>
            </a:r>
          </a:p>
          <a:p>
            <a:endParaRPr lang="is-IS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is-IS" sz="2000">
                <a:solidFill>
                  <a:schemeClr val="tx1">
                    <a:alpha val="80000"/>
                  </a:schemeClr>
                </a:solidFill>
              </a:rPr>
              <a:t>Hægt að nýta og aðlaga að öðru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6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1AFEE2-7784-8750-FC3E-5015C47C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Hvernig á ekki að halda á lóðbolta</a:t>
            </a:r>
          </a:p>
        </p:txBody>
      </p:sp>
      <p:pic>
        <p:nvPicPr>
          <p:cNvPr id="2052" name="Picture 4" descr="Stock Photo Fails Prove That You Need To Do Some Research Before Shooting |  DeMilked">
            <a:extLst>
              <a:ext uri="{FF2B5EF4-FFF2-40B4-BE49-F238E27FC236}">
                <a16:creationId xmlns:a16="http://schemas.microsoft.com/office/drawing/2014/main" id="{9294D998-9FB8-D3FF-32BC-F6D452B72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049" y="1675227"/>
            <a:ext cx="8369902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8078F-AD3D-8275-222A-3645FBFBD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9782-2BD1-621E-2E0D-4644821E9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074" name="Picture 2" descr="How to spot people who have never held a soldering iron before. 😂 The  other obvious spot, bar one picture, what do they think they are de- soldering? Because I think they are">
            <a:extLst>
              <a:ext uri="{FF2B5EF4-FFF2-40B4-BE49-F238E27FC236}">
                <a16:creationId xmlns:a16="http://schemas.microsoft.com/office/drawing/2014/main" id="{90DA1101-4AA2-96AC-5FB9-026A55A27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022" y="366133"/>
            <a:ext cx="6479626" cy="582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9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C7C2-5DE9-7C64-662A-6942FC28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1E6A7-619F-03DA-B209-94141013F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098" name="Picture 2" descr="Are these correct examples on how to use a soldering iron? :  r/shittyaskelectronics">
            <a:extLst>
              <a:ext uri="{FF2B5EF4-FFF2-40B4-BE49-F238E27FC236}">
                <a16:creationId xmlns:a16="http://schemas.microsoft.com/office/drawing/2014/main" id="{7C3CF559-919E-12D1-CDFC-9CBCE88C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14" y="365124"/>
            <a:ext cx="4773242" cy="58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54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EDFF-DE8F-BE0C-75DB-00AA9B23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08A4F-7DC5-3F80-30C9-0ACDE0C6B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122" name="Picture 2" descr="Am I holding my iron correctly? : r/shittyaskelectronics">
            <a:extLst>
              <a:ext uri="{FF2B5EF4-FFF2-40B4-BE49-F238E27FC236}">
                <a16:creationId xmlns:a16="http://schemas.microsoft.com/office/drawing/2014/main" id="{65D934CA-34D0-B51C-70A8-28749661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31" y="365124"/>
            <a:ext cx="7945906" cy="58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3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786B2-613E-B803-A2AE-DF59B8BB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Lóðningar</a:t>
            </a:r>
          </a:p>
        </p:txBody>
      </p:sp>
      <p:pic>
        <p:nvPicPr>
          <p:cNvPr id="1026" name="Picture 2" descr="r/coolguides - Various types of soldering joints...">
            <a:extLst>
              <a:ext uri="{FF2B5EF4-FFF2-40B4-BE49-F238E27FC236}">
                <a16:creationId xmlns:a16="http://schemas.microsoft.com/office/drawing/2014/main" id="{C21C1C92-2851-48BD-8BD3-39A262F7C1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>
            <a:fillRect/>
          </a:stretch>
        </p:blipFill>
        <p:spPr bwMode="auto">
          <a:xfrm>
            <a:off x="2190045" y="1675227"/>
            <a:ext cx="781190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6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lodning01">
            <a:hlinkClick r:id="" action="ppaction://media"/>
            <a:extLst>
              <a:ext uri="{FF2B5EF4-FFF2-40B4-BE49-F238E27FC236}">
                <a16:creationId xmlns:a16="http://schemas.microsoft.com/office/drawing/2014/main" id="{2820B38B-4850-2052-1927-DF1D2F4C647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771" y="158539"/>
            <a:ext cx="11628569" cy="6540922"/>
          </a:xfrm>
        </p:spPr>
      </p:pic>
    </p:spTree>
    <p:extLst>
      <p:ext uri="{BB962C8B-B14F-4D97-AF65-F5344CB8AC3E}">
        <p14:creationId xmlns:p14="http://schemas.microsoft.com/office/powerpoint/2010/main" val="16805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229D-BE5F-21DD-F5F4-6859EC50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is-IS" sz="5600">
                <a:solidFill>
                  <a:srgbClr val="FFFFFF"/>
                </a:solidFill>
              </a:rPr>
              <a:t>Íhlutir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5E86D-2111-798F-81F5-EFC49F7A8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is-IS" sz="2000">
                <a:solidFill>
                  <a:schemeClr val="tx1">
                    <a:alpha val="80000"/>
                  </a:schemeClr>
                </a:solidFill>
                <a:hlinkClick r:id="rId2"/>
              </a:rPr>
              <a:t>ESP32-C3 frá Seeed Studio</a:t>
            </a:r>
            <a:endParaRPr lang="is-IS" sz="2000">
              <a:solidFill>
                <a:schemeClr val="tx1">
                  <a:alpha val="80000"/>
                </a:schemeClr>
              </a:solidFill>
            </a:endParaRPr>
          </a:p>
          <a:p>
            <a:endParaRPr lang="is-IS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is-IS" sz="2000">
                <a:solidFill>
                  <a:schemeClr val="tx1">
                    <a:alpha val="80000"/>
                  </a:schemeClr>
                </a:solidFill>
                <a:hlinkClick r:id="rId3"/>
              </a:rPr>
              <a:t>B3SN-3112P takki</a:t>
            </a:r>
            <a:endParaRPr lang="is-IS" sz="2000">
              <a:solidFill>
                <a:schemeClr val="tx1">
                  <a:alpha val="80000"/>
                </a:schemeClr>
              </a:solidFill>
            </a:endParaRPr>
          </a:p>
          <a:p>
            <a:endParaRPr lang="is-IS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is-IS" sz="2000">
                <a:solidFill>
                  <a:schemeClr val="tx1">
                    <a:alpha val="80000"/>
                  </a:schemeClr>
                </a:solidFill>
                <a:hlinkClick r:id="rId4"/>
              </a:rPr>
              <a:t>LED lengja</a:t>
            </a:r>
            <a:br>
              <a:rPr lang="is-IS" sz="2000">
                <a:solidFill>
                  <a:schemeClr val="tx1">
                    <a:alpha val="80000"/>
                  </a:schemeClr>
                </a:solidFill>
              </a:rPr>
            </a:br>
            <a:endParaRPr lang="is-IS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lang="is-IS" sz="2000">
                <a:solidFill>
                  <a:schemeClr val="tx1">
                    <a:alpha val="80000"/>
                  </a:schemeClr>
                </a:solidFill>
                <a:hlinkClick r:id="rId5"/>
              </a:rPr>
              <a:t>FR-1 PCB</a:t>
            </a:r>
            <a:endParaRPr lang="is-I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40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</Words>
  <Application>Microsoft Office PowerPoint</Application>
  <PresentationFormat>Widescreen</PresentationFormat>
  <Paragraphs>44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Lampinn</vt:lpstr>
      <vt:lpstr>Lampinn?</vt:lpstr>
      <vt:lpstr>Hvernig á ekki að halda á lóðbolta</vt:lpstr>
      <vt:lpstr>PowerPoint Presentation</vt:lpstr>
      <vt:lpstr>PowerPoint Presentation</vt:lpstr>
      <vt:lpstr>PowerPoint Presentation</vt:lpstr>
      <vt:lpstr>Lóðningar</vt:lpstr>
      <vt:lpstr>PowerPoint Presentation</vt:lpstr>
      <vt:lpstr>Íhlutir</vt:lpstr>
      <vt:lpstr>Samsetning</vt:lpstr>
      <vt:lpstr>Samsetning</vt:lpstr>
      <vt:lpstr>Samsetning</vt:lpstr>
      <vt:lpstr>Samsetning</vt:lpstr>
      <vt:lpstr>Samsetning</vt:lpstr>
      <vt:lpstr>Samsetning</vt:lpstr>
      <vt:lpstr>Samsetning</vt:lpstr>
      <vt:lpstr>Samsetning</vt:lpstr>
      <vt:lpstr>WLED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Árni Björnsson - VMA</dc:creator>
  <cp:lastModifiedBy>Árni Björnsson - VMA</cp:lastModifiedBy>
  <cp:revision>1</cp:revision>
  <dcterms:created xsi:type="dcterms:W3CDTF">2026-03-18T13:00:59Z</dcterms:created>
  <dcterms:modified xsi:type="dcterms:W3CDTF">2026-03-19T09:52:08Z</dcterms:modified>
</cp:coreProperties>
</file>